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7" r:id="rId5"/>
    <p:sldId id="261" r:id="rId6"/>
    <p:sldId id="266" r:id="rId7"/>
    <p:sldId id="267" r:id="rId8"/>
    <p:sldId id="268" r:id="rId9"/>
    <p:sldId id="271" r:id="rId10"/>
    <p:sldId id="269" r:id="rId11"/>
    <p:sldId id="258" r:id="rId12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5">
          <p15:clr>
            <a:srgbClr val="A4A3A4"/>
          </p15:clr>
        </p15:guide>
        <p15:guide id="2" orient="horz" pos="4261">
          <p15:clr>
            <a:srgbClr val="A4A3A4"/>
          </p15:clr>
        </p15:guide>
        <p15:guide id="3" orient="horz" pos="777">
          <p15:clr>
            <a:srgbClr val="A4A3A4"/>
          </p15:clr>
        </p15:guide>
        <p15:guide id="4" pos="3803">
          <p15:clr>
            <a:srgbClr val="A4A3A4"/>
          </p15:clr>
        </p15:guide>
        <p15:guide id="5" pos="268">
          <p15:clr>
            <a:srgbClr val="A4A3A4"/>
          </p15:clr>
        </p15:guide>
        <p15:guide id="6" pos="3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9027"/>
    <a:srgbClr val="252426"/>
    <a:srgbClr val="323133"/>
    <a:srgbClr val="0000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8046" autoAdjust="0"/>
  </p:normalViewPr>
  <p:slideViewPr>
    <p:cSldViewPr snapToGrid="0">
      <p:cViewPr varScale="1">
        <p:scale>
          <a:sx n="73" d="100"/>
          <a:sy n="73" d="100"/>
        </p:scale>
        <p:origin x="77" y="269"/>
      </p:cViewPr>
      <p:guideLst>
        <p:guide orient="horz" pos="515"/>
        <p:guide orient="horz" pos="4261"/>
        <p:guide orient="horz" pos="777"/>
        <p:guide pos="3803"/>
        <p:guide pos="268"/>
        <p:guide pos="35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2"/>
        <a:sy n="1" d="2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2772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C3303-E297-C649-AD7D-693ED49D97FF}" type="datetimeFigureOut">
              <a:rPr lang="en-US" smtClean="0"/>
              <a:t>1/15/2026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D24C7-1DB8-CC4B-B3D0-93259D5DDD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2018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1D539-76DB-AA4A-97D2-2D4603177033}" type="datetimeFigureOut">
              <a:rPr lang="en-US" smtClean="0"/>
              <a:t>1/15/2026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ACB43-BB30-F94D-835F-958E8B04B0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583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4" y="2157217"/>
            <a:ext cx="8585741" cy="1186347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5204" y="3458962"/>
            <a:ext cx="6699895" cy="911790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7" name="Content Placeholder 15"/>
          <p:cNvSpPr>
            <a:spLocks noGrp="1"/>
          </p:cNvSpPr>
          <p:nvPr>
            <p:ph sz="quarter" idx="10" hasCustomPrompt="1"/>
          </p:nvPr>
        </p:nvSpPr>
        <p:spPr>
          <a:xfrm>
            <a:off x="595204" y="5043414"/>
            <a:ext cx="3345338" cy="914400"/>
          </a:xfrm>
        </p:spPr>
        <p:txBody>
          <a:bodyPr/>
          <a:lstStyle>
            <a:lvl1pPr marL="0" indent="0">
              <a:buNone/>
              <a:defRPr sz="1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3" name="Rectangle 12"/>
          <p:cNvSpPr/>
          <p:nvPr userDrawn="1"/>
        </p:nvSpPr>
        <p:spPr>
          <a:xfrm rot="18921152">
            <a:off x="5234817" y="3847491"/>
            <a:ext cx="7164430" cy="94458"/>
          </a:xfrm>
          <a:prstGeom prst="rect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  <a:gs pos="55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13" y="459130"/>
            <a:ext cx="2560320" cy="51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35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90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34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15" y="1148021"/>
            <a:ext cx="7753812" cy="2201667"/>
          </a:xfrm>
        </p:spPr>
        <p:txBody>
          <a:bodyPr anchor="b"/>
          <a:lstStyle>
            <a:lvl1pPr algn="l">
              <a:defRPr sz="36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13" y="459130"/>
            <a:ext cx="2560320" cy="51816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18921152">
            <a:off x="5234817" y="3847491"/>
            <a:ext cx="7164430" cy="94458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6"/>
              </a:gs>
              <a:gs pos="58000">
                <a:schemeClr val="accent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6765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13" y="457200"/>
            <a:ext cx="2563220" cy="51874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8921152">
            <a:off x="5234817" y="3847491"/>
            <a:ext cx="7164430" cy="94458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6"/>
              </a:gs>
              <a:gs pos="58000">
                <a:schemeClr val="accent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4614" y="1148020"/>
            <a:ext cx="7753812" cy="2201667"/>
          </a:xfrm>
        </p:spPr>
        <p:txBody>
          <a:bodyPr anchor="b"/>
          <a:lstStyle>
            <a:lvl1pPr algn="l">
              <a:defRPr sz="36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39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429" y="1384832"/>
            <a:ext cx="8203968" cy="1608626"/>
          </a:xfrm>
        </p:spPr>
        <p:txBody>
          <a:bodyPr anchor="b"/>
          <a:lstStyle>
            <a:lvl1pPr algn="ctr">
              <a:defRPr sz="4800" b="0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129" y="5010974"/>
            <a:ext cx="2056566" cy="41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52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340" y="1223964"/>
            <a:ext cx="5383398" cy="4525963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400">
                <a:solidFill>
                  <a:srgbClr val="000000"/>
                </a:solidFill>
              </a:defRPr>
            </a:lvl4pPr>
            <a:lvl5pPr>
              <a:defRPr sz="14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04280" y="1216669"/>
            <a:ext cx="5383398" cy="4525963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400">
                <a:solidFill>
                  <a:srgbClr val="000000"/>
                </a:solidFill>
              </a:defRPr>
            </a:lvl4pPr>
            <a:lvl5pPr>
              <a:defRPr sz="14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1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2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340" y="1223964"/>
            <a:ext cx="5161205" cy="4525963"/>
          </a:xfrm>
        </p:spPr>
        <p:txBody>
          <a:bodyPr/>
          <a:lstStyle>
            <a:lvl1pPr marL="0" indent="0">
              <a:buNone/>
              <a:defRPr sz="1800">
                <a:solidFill>
                  <a:srgbClr val="000000"/>
                </a:solidFill>
              </a:defRPr>
            </a:lvl1pPr>
            <a:lvl2pPr>
              <a:defRPr sz="1400">
                <a:solidFill>
                  <a:srgbClr val="FFFFFF"/>
                </a:solidFill>
              </a:defRPr>
            </a:lvl2pPr>
            <a:lvl3pPr>
              <a:defRPr sz="1400">
                <a:solidFill>
                  <a:srgbClr val="FFFFFF"/>
                </a:solidFill>
              </a:defRPr>
            </a:lvl3pPr>
            <a:lvl4pPr>
              <a:defRPr sz="1400">
                <a:solidFill>
                  <a:srgbClr val="FFFFFF"/>
                </a:solidFill>
              </a:defRPr>
            </a:lvl4pPr>
            <a:lvl5pP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037278" y="1223964"/>
            <a:ext cx="5387461" cy="4525543"/>
          </a:xfr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グラフを追加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526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graph 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2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340" y="1233489"/>
            <a:ext cx="5161205" cy="4525963"/>
          </a:xfrm>
        </p:spPr>
        <p:txBody>
          <a:bodyPr/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  <a:lvl2pPr>
              <a:defRPr sz="1400">
                <a:solidFill>
                  <a:srgbClr val="FFFFFF"/>
                </a:solidFill>
              </a:defRPr>
            </a:lvl2pPr>
            <a:lvl3pPr>
              <a:defRPr sz="1400">
                <a:solidFill>
                  <a:srgbClr val="FFFFFF"/>
                </a:solidFill>
              </a:defRPr>
            </a:lvl3pPr>
            <a:lvl4pPr>
              <a:defRPr sz="1400">
                <a:solidFill>
                  <a:srgbClr val="FFFFFF"/>
                </a:solidFill>
              </a:defRPr>
            </a:lvl4pPr>
            <a:lvl5pPr>
              <a:defRPr sz="14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037278" y="1233488"/>
            <a:ext cx="5387461" cy="2738868"/>
          </a:xfrm>
        </p:spPr>
        <p:txBody>
          <a:bodyPr/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グラフを追加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41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with full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2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7278" y="1234775"/>
            <a:ext cx="5192082" cy="4525963"/>
          </a:xfr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</a:defRPr>
            </a:lvl1pPr>
            <a:lvl2pPr marL="227012" indent="0">
              <a:buNone/>
              <a:defRPr/>
            </a:lvl2pPr>
            <a:lvl3pPr marL="460375" indent="0">
              <a:buNone/>
              <a:defRPr/>
            </a:lvl3pPr>
            <a:lvl4pPr marL="687387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8113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6" y="6475974"/>
            <a:ext cx="1101727" cy="2229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564" y="-1"/>
            <a:ext cx="10969943" cy="817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340" y="1228727"/>
            <a:ext cx="10969943" cy="452596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60608" y="6550223"/>
            <a:ext cx="5534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chemeClr val="bg2">
                    <a:lumMod val="50000"/>
                  </a:schemeClr>
                </a:solidFill>
              </a:rPr>
              <a:t>© 2025 Lumentum Operations LLC   |   LUMENTUM CONFIDENTIAL AND PROPRIETARY INFORMATION        </a:t>
            </a:r>
            <a:fld id="{7A7EC7F9-14E3-43A2-A7EC-FDF3211A82AD}" type="slidenum">
              <a:rPr lang="en-US" sz="800" smtClean="0">
                <a:solidFill>
                  <a:schemeClr val="bg2">
                    <a:lumMod val="50000"/>
                  </a:schemeClr>
                </a:solidFill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600" dirty="0">
              <a:solidFill>
                <a:schemeClr val="bg2">
                  <a:lumMod val="50000"/>
                </a:schemeClr>
              </a:solidFill>
            </a:endParaRPr>
          </a:p>
          <a:p>
            <a:pPr algn="r"/>
            <a:endParaRPr lang="en-US" sz="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324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50" r:id="rId2"/>
    <p:sldLayoutId id="2147483665" r:id="rId3"/>
    <p:sldLayoutId id="2147483666" r:id="rId4"/>
    <p:sldLayoutId id="2147483658" r:id="rId5"/>
    <p:sldLayoutId id="2147483652" r:id="rId6"/>
    <p:sldLayoutId id="2147483662" r:id="rId7"/>
    <p:sldLayoutId id="2147483661" r:id="rId8"/>
    <p:sldLayoutId id="2147483660" r:id="rId9"/>
    <p:sldLayoutId id="2147483654" r:id="rId10"/>
    <p:sldLayoutId id="2147483655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2600" b="1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457200" rtl="0" eaLnBrk="1" latinLnBrk="0" hangingPunct="1">
        <a:spcBef>
          <a:spcPts val="0"/>
        </a:spcBef>
        <a:buFont typeface="Wingdings" panose="05000000000000000000" pitchFamily="2" charset="2"/>
        <a:buChar char="§"/>
        <a:defRPr kumimoji="1"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512763" indent="-223838" algn="l" defTabSz="457200" rtl="0" eaLnBrk="1" latinLnBrk="0" hangingPunct="1">
        <a:spcBef>
          <a:spcPts val="0"/>
        </a:spcBef>
        <a:buFont typeface="Arial"/>
        <a:buChar char="–"/>
        <a:defRPr kumimoji="1"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687388" indent="-227013" algn="l" defTabSz="457200" rtl="0" eaLnBrk="1" latinLnBrk="0" hangingPunct="1">
        <a:spcBef>
          <a:spcPts val="0"/>
        </a:spcBef>
        <a:buFont typeface="Arial"/>
        <a:buChar char="•"/>
        <a:defRPr kumimoji="1" sz="1800" kern="1200">
          <a:solidFill>
            <a:srgbClr val="000000"/>
          </a:solidFill>
          <a:latin typeface="+mn-lt"/>
          <a:ea typeface="+mn-ea"/>
          <a:cs typeface="+mn-cs"/>
        </a:defRPr>
      </a:lvl3pPr>
      <a:lvl4pPr marL="914400" indent="-227013" algn="l" defTabSz="457200" rtl="0" eaLnBrk="1" latinLnBrk="0" hangingPunct="1">
        <a:spcBef>
          <a:spcPts val="0"/>
        </a:spcBef>
        <a:buFont typeface="Arial"/>
        <a:buChar char="–"/>
        <a:defRPr kumimoji="1"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1141413" indent="-227013" algn="l" defTabSz="457200" rtl="0" eaLnBrk="1" latinLnBrk="0" hangingPunct="1">
        <a:spcBef>
          <a:spcPts val="0"/>
        </a:spcBef>
        <a:buFont typeface="Arial"/>
        <a:buChar char="•"/>
        <a:defRPr kumimoji="1"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SENKO-FLOW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3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Flow of SENKO(wafer </a:t>
            </a:r>
            <a:r>
              <a:rPr lang="en-US" altLang="ja-JP" dirty="0" err="1"/>
              <a:t>stock~chip</a:t>
            </a:r>
            <a:r>
              <a:rPr lang="en-US" altLang="ja-JP" dirty="0"/>
              <a:t> stock)</a:t>
            </a:r>
            <a:endParaRPr 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4BB5CB83-B1C5-3FB4-6D90-E1583B21DE51}"/>
              </a:ext>
            </a:extLst>
          </p:cNvPr>
          <p:cNvSpPr/>
          <p:nvPr/>
        </p:nvSpPr>
        <p:spPr>
          <a:xfrm>
            <a:off x="2195952" y="1097280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①</a:t>
            </a:r>
            <a:r>
              <a:rPr kumimoji="1" lang="en-US" altLang="ja-JP" dirty="0"/>
              <a:t>Wafer</a:t>
            </a:r>
            <a:r>
              <a:rPr kumimoji="1" lang="ja-JP" altLang="en-US" dirty="0"/>
              <a:t>　</a:t>
            </a:r>
            <a:r>
              <a:rPr kumimoji="1" lang="en-US" altLang="ja-JP" dirty="0"/>
              <a:t>Stock</a:t>
            </a:r>
            <a:endParaRPr kumimoji="1" lang="ja-JP" altLang="en-US" dirty="0"/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32AD987E-A8C2-17D2-040A-598B6504640E}"/>
              </a:ext>
            </a:extLst>
          </p:cNvPr>
          <p:cNvSpPr/>
          <p:nvPr/>
        </p:nvSpPr>
        <p:spPr>
          <a:xfrm>
            <a:off x="3349112" y="1684179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E56A6869-964D-2FB8-0F95-14CD8AAC8C19}"/>
              </a:ext>
            </a:extLst>
          </p:cNvPr>
          <p:cNvSpPr/>
          <p:nvPr/>
        </p:nvSpPr>
        <p:spPr>
          <a:xfrm>
            <a:off x="2195952" y="2101375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②</a:t>
            </a:r>
            <a:r>
              <a:rPr kumimoji="1" lang="en-US" altLang="ja-JP" dirty="0"/>
              <a:t>Banchi</a:t>
            </a:r>
            <a:r>
              <a:rPr kumimoji="1" lang="ja-JP" altLang="en-US" dirty="0"/>
              <a:t>　</a:t>
            </a:r>
            <a:r>
              <a:rPr kumimoji="1" lang="en-US" altLang="ja-JP" dirty="0"/>
              <a:t>Cleaving</a:t>
            </a:r>
            <a:endParaRPr kumimoji="1" lang="ja-JP" altLang="en-US" dirty="0"/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4A3B37C3-B87D-CA9E-FA26-B06B5E366025}"/>
              </a:ext>
            </a:extLst>
          </p:cNvPr>
          <p:cNvSpPr/>
          <p:nvPr/>
        </p:nvSpPr>
        <p:spPr>
          <a:xfrm>
            <a:off x="3333872" y="2685893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5C90033-AA3D-8B23-9A1F-262646F9D754}"/>
              </a:ext>
            </a:extLst>
          </p:cNvPr>
          <p:cNvSpPr/>
          <p:nvPr/>
        </p:nvSpPr>
        <p:spPr>
          <a:xfrm>
            <a:off x="2180712" y="3103089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③</a:t>
            </a:r>
            <a:r>
              <a:rPr kumimoji="1" lang="en-US" altLang="ja-JP" dirty="0"/>
              <a:t>Banchi</a:t>
            </a:r>
            <a:r>
              <a:rPr kumimoji="1" lang="ja-JP" altLang="en-US" dirty="0"/>
              <a:t>　</a:t>
            </a:r>
            <a:r>
              <a:rPr kumimoji="1" lang="en-US" altLang="ja-JP" dirty="0"/>
              <a:t>Anneal</a:t>
            </a:r>
            <a:endParaRPr kumimoji="1" lang="ja-JP" altLang="en-US" dirty="0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F312BA64-D652-DD41-9CBA-809F0FAA30B8}"/>
              </a:ext>
            </a:extLst>
          </p:cNvPr>
          <p:cNvSpPr/>
          <p:nvPr/>
        </p:nvSpPr>
        <p:spPr>
          <a:xfrm>
            <a:off x="3333872" y="3687607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226E9A0B-5667-6596-2A94-3200AC07F295}"/>
              </a:ext>
            </a:extLst>
          </p:cNvPr>
          <p:cNvSpPr/>
          <p:nvPr/>
        </p:nvSpPr>
        <p:spPr>
          <a:xfrm>
            <a:off x="2180712" y="4104802"/>
            <a:ext cx="2641600" cy="5933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solidFill>
                  <a:srgbClr val="FF0000"/>
                </a:solidFill>
              </a:rPr>
              <a:t>Select a designated Banchi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矢印: 下 13">
            <a:extLst>
              <a:ext uri="{FF2B5EF4-FFF2-40B4-BE49-F238E27FC236}">
                <a16:creationId xmlns:a16="http://schemas.microsoft.com/office/drawing/2014/main" id="{DBD21C11-41F2-C9D2-28D6-1D6A50E8220D}"/>
              </a:ext>
            </a:extLst>
          </p:cNvPr>
          <p:cNvSpPr/>
          <p:nvPr/>
        </p:nvSpPr>
        <p:spPr>
          <a:xfrm>
            <a:off x="3333872" y="4833942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1476285-537D-9E97-B61D-BC78485CCF1A}"/>
              </a:ext>
            </a:extLst>
          </p:cNvPr>
          <p:cNvSpPr/>
          <p:nvPr/>
        </p:nvSpPr>
        <p:spPr>
          <a:xfrm>
            <a:off x="2180712" y="5251138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④</a:t>
            </a:r>
            <a:r>
              <a:rPr kumimoji="1" lang="en-US" altLang="ja-JP" dirty="0"/>
              <a:t>Bar</a:t>
            </a:r>
            <a:r>
              <a:rPr kumimoji="1" lang="ja-JP" altLang="en-US" dirty="0"/>
              <a:t>　</a:t>
            </a:r>
            <a:r>
              <a:rPr kumimoji="1" lang="en-US" altLang="ja-JP" dirty="0"/>
              <a:t>Cleaving</a:t>
            </a:r>
            <a:endParaRPr kumimoji="1" lang="ja-JP" altLang="en-US" dirty="0"/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A3815E12-5CE0-D6AA-1079-9660BF1AF5FA}"/>
              </a:ext>
            </a:extLst>
          </p:cNvPr>
          <p:cNvSpPr/>
          <p:nvPr/>
        </p:nvSpPr>
        <p:spPr>
          <a:xfrm>
            <a:off x="6818051" y="1049524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A66F2D34-947E-0BD2-09EB-08A960ED2703}"/>
              </a:ext>
            </a:extLst>
          </p:cNvPr>
          <p:cNvSpPr/>
          <p:nvPr/>
        </p:nvSpPr>
        <p:spPr>
          <a:xfrm>
            <a:off x="5664891" y="1466720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⑤</a:t>
            </a:r>
            <a:r>
              <a:rPr kumimoji="1" lang="en-US" altLang="ja-JP" dirty="0"/>
              <a:t>Bar</a:t>
            </a:r>
            <a:r>
              <a:rPr kumimoji="1" lang="ja-JP" altLang="en-US" dirty="0"/>
              <a:t>　</a:t>
            </a:r>
            <a:r>
              <a:rPr kumimoji="1" lang="en-US" altLang="ja-JP" dirty="0"/>
              <a:t>Stack</a:t>
            </a:r>
            <a:endParaRPr kumimoji="1" lang="ja-JP" altLang="en-US" dirty="0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99C56A52-A7F3-D44B-238E-2615952BD60B}"/>
              </a:ext>
            </a:extLst>
          </p:cNvPr>
          <p:cNvSpPr/>
          <p:nvPr/>
        </p:nvSpPr>
        <p:spPr>
          <a:xfrm>
            <a:off x="6818051" y="2145722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93714AAC-94D2-56DC-F5F1-B1577FCA7FDB}"/>
              </a:ext>
            </a:extLst>
          </p:cNvPr>
          <p:cNvSpPr/>
          <p:nvPr/>
        </p:nvSpPr>
        <p:spPr>
          <a:xfrm>
            <a:off x="5664891" y="2562918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⑥</a:t>
            </a:r>
            <a:r>
              <a:rPr kumimoji="1" lang="en-US" altLang="ja-JP" dirty="0"/>
              <a:t>Coating</a:t>
            </a:r>
            <a:endParaRPr kumimoji="1" lang="ja-JP" altLang="en-US" dirty="0"/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B0011B34-7E0D-9F80-9721-ECDB469A7246}"/>
              </a:ext>
            </a:extLst>
          </p:cNvPr>
          <p:cNvSpPr/>
          <p:nvPr/>
        </p:nvSpPr>
        <p:spPr>
          <a:xfrm>
            <a:off x="6818051" y="3147436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74C93D3E-035E-5A22-C8C5-0801D8EB2428}"/>
              </a:ext>
            </a:extLst>
          </p:cNvPr>
          <p:cNvSpPr/>
          <p:nvPr/>
        </p:nvSpPr>
        <p:spPr>
          <a:xfrm>
            <a:off x="5664891" y="3564632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⑦</a:t>
            </a:r>
            <a:r>
              <a:rPr kumimoji="1" lang="en-US" altLang="ja-JP" dirty="0"/>
              <a:t>Bar Unstack</a:t>
            </a:r>
            <a:endParaRPr kumimoji="1" lang="ja-JP" altLang="en-US" dirty="0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039EA9D5-910D-DA7C-3DD0-52FE438E2D36}"/>
              </a:ext>
            </a:extLst>
          </p:cNvPr>
          <p:cNvSpPr/>
          <p:nvPr/>
        </p:nvSpPr>
        <p:spPr>
          <a:xfrm>
            <a:off x="6818051" y="4149150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046BCE74-DB76-EB2B-CBB6-6A9DCE57ACC4}"/>
              </a:ext>
            </a:extLst>
          </p:cNvPr>
          <p:cNvSpPr/>
          <p:nvPr/>
        </p:nvSpPr>
        <p:spPr>
          <a:xfrm>
            <a:off x="5664891" y="5662615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⑧</a:t>
            </a:r>
            <a:r>
              <a:rPr kumimoji="1" lang="en-US" altLang="ja-JP" dirty="0"/>
              <a:t>Chip</a:t>
            </a:r>
            <a:r>
              <a:rPr kumimoji="1" lang="ja-JP" altLang="en-US" dirty="0"/>
              <a:t>　</a:t>
            </a:r>
            <a:r>
              <a:rPr kumimoji="1" lang="en-US" altLang="ja-JP" dirty="0"/>
              <a:t>Cleaving</a:t>
            </a:r>
            <a:endParaRPr kumimoji="1" lang="ja-JP" altLang="en-US" dirty="0"/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7E75A1DE-A3BD-C00A-1BCE-99CBAA74570A}"/>
              </a:ext>
            </a:extLst>
          </p:cNvPr>
          <p:cNvSpPr/>
          <p:nvPr/>
        </p:nvSpPr>
        <p:spPr>
          <a:xfrm>
            <a:off x="6818051" y="5251421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46B90A0C-13B3-3A91-7569-FD4F5222543C}"/>
              </a:ext>
            </a:extLst>
          </p:cNvPr>
          <p:cNvSpPr/>
          <p:nvPr/>
        </p:nvSpPr>
        <p:spPr>
          <a:xfrm>
            <a:off x="5664891" y="4526624"/>
            <a:ext cx="2641600" cy="5933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FF0000"/>
                </a:solidFill>
              </a:rPr>
              <a:t>Select the specified number of bars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BE0AD42E-6448-0F59-18C7-F9FA412733AD}"/>
              </a:ext>
            </a:extLst>
          </p:cNvPr>
          <p:cNvSpPr/>
          <p:nvPr/>
        </p:nvSpPr>
        <p:spPr>
          <a:xfrm>
            <a:off x="10286990" y="1038320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67313B6D-EFCB-B3B0-659A-3F0E99A812C0}"/>
              </a:ext>
            </a:extLst>
          </p:cNvPr>
          <p:cNvSpPr/>
          <p:nvPr/>
        </p:nvSpPr>
        <p:spPr>
          <a:xfrm>
            <a:off x="9133830" y="1455516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⑨</a:t>
            </a:r>
            <a:r>
              <a:rPr kumimoji="1" lang="en-US" altLang="ja-JP" dirty="0"/>
              <a:t>Chip Tester</a:t>
            </a:r>
            <a:endParaRPr kumimoji="1" lang="ja-JP" altLang="en-US" dirty="0"/>
          </a:p>
        </p:txBody>
      </p:sp>
      <p:sp>
        <p:nvSpPr>
          <p:cNvPr id="32" name="矢印: 下 31">
            <a:extLst>
              <a:ext uri="{FF2B5EF4-FFF2-40B4-BE49-F238E27FC236}">
                <a16:creationId xmlns:a16="http://schemas.microsoft.com/office/drawing/2014/main" id="{B5D17098-18CD-93FA-E4A6-F87894A3BA07}"/>
              </a:ext>
            </a:extLst>
          </p:cNvPr>
          <p:cNvSpPr/>
          <p:nvPr/>
        </p:nvSpPr>
        <p:spPr>
          <a:xfrm>
            <a:off x="10286990" y="2134518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163E16A-E043-93FC-AD62-7F5A74961567}"/>
              </a:ext>
            </a:extLst>
          </p:cNvPr>
          <p:cNvSpPr/>
          <p:nvPr/>
        </p:nvSpPr>
        <p:spPr>
          <a:xfrm>
            <a:off x="9133830" y="2551714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⑩</a:t>
            </a:r>
            <a:r>
              <a:rPr kumimoji="1" lang="en-US" altLang="ja-JP" dirty="0"/>
              <a:t>Chip output</a:t>
            </a:r>
            <a:endParaRPr kumimoji="1" lang="ja-JP" altLang="en-US" dirty="0"/>
          </a:p>
        </p:txBody>
      </p:sp>
      <p:sp>
        <p:nvSpPr>
          <p:cNvPr id="34" name="矢印: 下 33">
            <a:extLst>
              <a:ext uri="{FF2B5EF4-FFF2-40B4-BE49-F238E27FC236}">
                <a16:creationId xmlns:a16="http://schemas.microsoft.com/office/drawing/2014/main" id="{F85E73A5-B441-9911-1A61-0546580B0A21}"/>
              </a:ext>
            </a:extLst>
          </p:cNvPr>
          <p:cNvSpPr/>
          <p:nvPr/>
        </p:nvSpPr>
        <p:spPr>
          <a:xfrm>
            <a:off x="10286990" y="3136232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460DA641-67DC-A46B-E255-5443CDDB1650}"/>
              </a:ext>
            </a:extLst>
          </p:cNvPr>
          <p:cNvSpPr/>
          <p:nvPr/>
        </p:nvSpPr>
        <p:spPr>
          <a:xfrm>
            <a:off x="9133830" y="3553428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⑪</a:t>
            </a:r>
            <a:r>
              <a:rPr kumimoji="1" lang="en-US" altLang="ja-JP" dirty="0"/>
              <a:t>Chip Stock</a:t>
            </a:r>
            <a:endParaRPr kumimoji="1" lang="ja-JP" altLang="en-US" dirty="0"/>
          </a:p>
        </p:txBody>
      </p:sp>
      <p:sp>
        <p:nvSpPr>
          <p:cNvPr id="42" name="矢印: 上向き折線 41">
            <a:extLst>
              <a:ext uri="{FF2B5EF4-FFF2-40B4-BE49-F238E27FC236}">
                <a16:creationId xmlns:a16="http://schemas.microsoft.com/office/drawing/2014/main" id="{B5826960-0291-0028-E6C3-3D31BF560CE6}"/>
              </a:ext>
            </a:extLst>
          </p:cNvPr>
          <p:cNvSpPr/>
          <p:nvPr/>
        </p:nvSpPr>
        <p:spPr>
          <a:xfrm rot="10800000">
            <a:off x="1108016" y="2201920"/>
            <a:ext cx="773237" cy="447040"/>
          </a:xfrm>
          <a:prstGeom prst="ben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四角形: 角を丸くする 42">
            <a:extLst>
              <a:ext uri="{FF2B5EF4-FFF2-40B4-BE49-F238E27FC236}">
                <a16:creationId xmlns:a16="http://schemas.microsoft.com/office/drawing/2014/main" id="{4F3D044E-BCDE-B55F-B1BD-8523B6EEF028}"/>
              </a:ext>
            </a:extLst>
          </p:cNvPr>
          <p:cNvSpPr/>
          <p:nvPr/>
        </p:nvSpPr>
        <p:spPr>
          <a:xfrm>
            <a:off x="519374" y="2742091"/>
            <a:ext cx="1326938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FF0000"/>
                </a:solidFill>
              </a:rPr>
              <a:t>SEM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91AF800A-8832-7AE8-F561-A68EF3273581}"/>
              </a:ext>
            </a:extLst>
          </p:cNvPr>
          <p:cNvSpPr txBox="1"/>
          <p:nvPr/>
        </p:nvSpPr>
        <p:spPr>
          <a:xfrm>
            <a:off x="205652" y="3276091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※Specified 1 bar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9433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50CE4-8ED6-CB3D-C456-0B1C4F5AC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FCEE14C-98A9-8B6B-EC8F-6066428A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Flow of SENKO(After chip stock)</a:t>
            </a:r>
            <a:endParaRPr 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0364C69-9FEC-1C20-825A-D13FB6E41F42}"/>
              </a:ext>
            </a:extLst>
          </p:cNvPr>
          <p:cNvSpPr/>
          <p:nvPr/>
        </p:nvSpPr>
        <p:spPr>
          <a:xfrm>
            <a:off x="2195952" y="1097280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⑫</a:t>
            </a:r>
            <a:r>
              <a:rPr kumimoji="1" lang="en-US" altLang="ja-JP" dirty="0"/>
              <a:t>LD</a:t>
            </a:r>
            <a:r>
              <a:rPr kumimoji="1" lang="ja-JP" altLang="en-US" dirty="0"/>
              <a:t>　</a:t>
            </a:r>
            <a:r>
              <a:rPr kumimoji="1" lang="en-US" altLang="ja-JP" dirty="0"/>
              <a:t>D/B</a:t>
            </a:r>
            <a:endParaRPr kumimoji="1" lang="ja-JP" altLang="en-US" dirty="0"/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F9976AB7-350F-F106-D7E0-3B3D3FAF1FD1}"/>
              </a:ext>
            </a:extLst>
          </p:cNvPr>
          <p:cNvSpPr/>
          <p:nvPr/>
        </p:nvSpPr>
        <p:spPr>
          <a:xfrm>
            <a:off x="3349112" y="1684179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797BD67-92F0-A22F-7565-12643E122B55}"/>
              </a:ext>
            </a:extLst>
          </p:cNvPr>
          <p:cNvSpPr/>
          <p:nvPr/>
        </p:nvSpPr>
        <p:spPr>
          <a:xfrm>
            <a:off x="2195952" y="2101375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⑬</a:t>
            </a:r>
            <a:r>
              <a:rPr kumimoji="1" lang="en-US" altLang="ja-JP" dirty="0"/>
              <a:t>Stem mounted</a:t>
            </a:r>
            <a:endParaRPr kumimoji="1" lang="ja-JP" altLang="en-US" dirty="0"/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2F1048DB-05B0-4042-FF6A-DEA649CB998A}"/>
              </a:ext>
            </a:extLst>
          </p:cNvPr>
          <p:cNvSpPr/>
          <p:nvPr/>
        </p:nvSpPr>
        <p:spPr>
          <a:xfrm>
            <a:off x="3333872" y="2685893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D8FC8021-1162-3D3B-5FDC-6CCA635E00BB}"/>
              </a:ext>
            </a:extLst>
          </p:cNvPr>
          <p:cNvSpPr/>
          <p:nvPr/>
        </p:nvSpPr>
        <p:spPr>
          <a:xfrm>
            <a:off x="2180712" y="3103089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⑭</a:t>
            </a:r>
            <a:r>
              <a:rPr kumimoji="1" lang="en-US" altLang="ja-JP" dirty="0"/>
              <a:t>W/B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Wire Bonding)</a:t>
            </a:r>
            <a:endParaRPr kumimoji="1" lang="ja-JP" altLang="en-US" dirty="0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F2728414-13C7-28DA-BD6F-5BA9BFCACD37}"/>
              </a:ext>
            </a:extLst>
          </p:cNvPr>
          <p:cNvSpPr/>
          <p:nvPr/>
        </p:nvSpPr>
        <p:spPr>
          <a:xfrm>
            <a:off x="3333872" y="3687607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下 13">
            <a:extLst>
              <a:ext uri="{FF2B5EF4-FFF2-40B4-BE49-F238E27FC236}">
                <a16:creationId xmlns:a16="http://schemas.microsoft.com/office/drawing/2014/main" id="{0344F9BF-0D1D-5A52-9E6C-8E00E1D86856}"/>
              </a:ext>
            </a:extLst>
          </p:cNvPr>
          <p:cNvSpPr/>
          <p:nvPr/>
        </p:nvSpPr>
        <p:spPr>
          <a:xfrm>
            <a:off x="3333872" y="4735373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F0887A18-087A-CAD2-DA2F-0A61CB2D51D1}"/>
              </a:ext>
            </a:extLst>
          </p:cNvPr>
          <p:cNvSpPr/>
          <p:nvPr/>
        </p:nvSpPr>
        <p:spPr>
          <a:xfrm>
            <a:off x="2195952" y="4104837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⑮</a:t>
            </a:r>
            <a:r>
              <a:rPr kumimoji="1" lang="en-US" altLang="ja-JP" dirty="0"/>
              <a:t>DC Sorting-</a:t>
            </a:r>
            <a:r>
              <a:rPr kumimoji="1" lang="ja-JP" altLang="en-US" dirty="0"/>
              <a:t>１</a:t>
            </a:r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C751AFC1-5F1F-EEA3-71D0-A5CC94031489}"/>
              </a:ext>
            </a:extLst>
          </p:cNvPr>
          <p:cNvSpPr/>
          <p:nvPr/>
        </p:nvSpPr>
        <p:spPr>
          <a:xfrm>
            <a:off x="6818051" y="1049524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442F3099-6E64-74E4-1183-2CC3EB697B90}"/>
              </a:ext>
            </a:extLst>
          </p:cNvPr>
          <p:cNvSpPr/>
          <p:nvPr/>
        </p:nvSpPr>
        <p:spPr>
          <a:xfrm>
            <a:off x="5664891" y="1466720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⑰</a:t>
            </a:r>
            <a:r>
              <a:rPr kumimoji="1" lang="en-US" altLang="ja-JP" dirty="0"/>
              <a:t>Aging</a:t>
            </a:r>
            <a:endParaRPr kumimoji="1" lang="ja-JP" altLang="en-US" dirty="0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0F401E3A-3004-0AD5-0E34-CF038BB5D5DE}"/>
              </a:ext>
            </a:extLst>
          </p:cNvPr>
          <p:cNvSpPr/>
          <p:nvPr/>
        </p:nvSpPr>
        <p:spPr>
          <a:xfrm>
            <a:off x="6818051" y="2145722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C85766B8-3D83-B67A-0345-5811EEF8D460}"/>
              </a:ext>
            </a:extLst>
          </p:cNvPr>
          <p:cNvSpPr/>
          <p:nvPr/>
        </p:nvSpPr>
        <p:spPr>
          <a:xfrm>
            <a:off x="5664891" y="2562918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⑱</a:t>
            </a:r>
            <a:r>
              <a:rPr kumimoji="1" lang="en-US" altLang="ja-JP" dirty="0"/>
              <a:t>DC</a:t>
            </a:r>
            <a:r>
              <a:rPr kumimoji="1" lang="ja-JP" altLang="en-US" dirty="0"/>
              <a:t> </a:t>
            </a:r>
            <a:r>
              <a:rPr kumimoji="1" lang="en-US" altLang="ja-JP" dirty="0"/>
              <a:t>Sorting-3</a:t>
            </a:r>
            <a:endParaRPr kumimoji="1" lang="ja-JP" altLang="en-US" dirty="0"/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71C0072E-BB5C-93D9-00E6-A83F9C866C3C}"/>
              </a:ext>
            </a:extLst>
          </p:cNvPr>
          <p:cNvSpPr/>
          <p:nvPr/>
        </p:nvSpPr>
        <p:spPr>
          <a:xfrm>
            <a:off x="6818051" y="3147436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FB6CBD28-7522-101D-A980-AFCDC90969ED}"/>
              </a:ext>
            </a:extLst>
          </p:cNvPr>
          <p:cNvSpPr/>
          <p:nvPr/>
        </p:nvSpPr>
        <p:spPr>
          <a:xfrm>
            <a:off x="5664891" y="3564632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⑲</a:t>
            </a:r>
            <a:r>
              <a:rPr kumimoji="1" lang="en-US" altLang="ja-JP" dirty="0"/>
              <a:t>Wire removal</a:t>
            </a:r>
            <a:endParaRPr kumimoji="1" lang="ja-JP" altLang="en-US" dirty="0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38B19176-CBBF-A6A9-DB64-CC73E0004BA2}"/>
              </a:ext>
            </a:extLst>
          </p:cNvPr>
          <p:cNvSpPr/>
          <p:nvPr/>
        </p:nvSpPr>
        <p:spPr>
          <a:xfrm>
            <a:off x="6818051" y="4149150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2A80DDC6-114C-CD7F-C237-106AEDF0582E}"/>
              </a:ext>
            </a:extLst>
          </p:cNvPr>
          <p:cNvSpPr/>
          <p:nvPr/>
        </p:nvSpPr>
        <p:spPr>
          <a:xfrm>
            <a:off x="5664891" y="4568051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⑳</a:t>
            </a:r>
            <a:r>
              <a:rPr kumimoji="1" lang="en-US" altLang="ja-JP" dirty="0"/>
              <a:t>AC</a:t>
            </a:r>
            <a:endParaRPr kumimoji="1" lang="ja-JP" altLang="en-US" dirty="0"/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ED0B7BC4-DE9A-74E2-30DF-55E2F802B5BA}"/>
              </a:ext>
            </a:extLst>
          </p:cNvPr>
          <p:cNvSpPr/>
          <p:nvPr/>
        </p:nvSpPr>
        <p:spPr>
          <a:xfrm>
            <a:off x="6818051" y="5251421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8EFF3A99-43C7-BAFE-79E1-DE696185C16D}"/>
              </a:ext>
            </a:extLst>
          </p:cNvPr>
          <p:cNvSpPr/>
          <p:nvPr/>
        </p:nvSpPr>
        <p:spPr>
          <a:xfrm>
            <a:off x="10286990" y="1038320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848099C2-A045-9261-133C-E3497C2DDC52}"/>
              </a:ext>
            </a:extLst>
          </p:cNvPr>
          <p:cNvSpPr/>
          <p:nvPr/>
        </p:nvSpPr>
        <p:spPr>
          <a:xfrm>
            <a:off x="9133830" y="1455516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㉑</a:t>
            </a:r>
            <a:r>
              <a:rPr kumimoji="1" lang="en-US" altLang="ja-JP" dirty="0"/>
              <a:t>Visual inspection</a:t>
            </a:r>
            <a:endParaRPr kumimoji="1" lang="ja-JP" altLang="en-US" dirty="0"/>
          </a:p>
        </p:txBody>
      </p:sp>
      <p:sp>
        <p:nvSpPr>
          <p:cNvPr id="32" name="矢印: 下 31">
            <a:extLst>
              <a:ext uri="{FF2B5EF4-FFF2-40B4-BE49-F238E27FC236}">
                <a16:creationId xmlns:a16="http://schemas.microsoft.com/office/drawing/2014/main" id="{0724CAE5-1C4C-42A6-6D8C-6F7F7CBFC1C8}"/>
              </a:ext>
            </a:extLst>
          </p:cNvPr>
          <p:cNvSpPr/>
          <p:nvPr/>
        </p:nvSpPr>
        <p:spPr>
          <a:xfrm>
            <a:off x="10286990" y="2134518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E4CFA0FF-3CFB-A093-291F-019A4357D620}"/>
              </a:ext>
            </a:extLst>
          </p:cNvPr>
          <p:cNvSpPr/>
          <p:nvPr/>
        </p:nvSpPr>
        <p:spPr>
          <a:xfrm>
            <a:off x="9133830" y="2551714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㉒</a:t>
            </a:r>
            <a:r>
              <a:rPr kumimoji="1" lang="en-US" altLang="ja-JP" dirty="0"/>
              <a:t>Macro test</a:t>
            </a:r>
            <a:endParaRPr kumimoji="1" lang="ja-JP" altLang="en-US" dirty="0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BE2B3DB6-E3F0-BBA9-2263-C30FB5047B1B}"/>
              </a:ext>
            </a:extLst>
          </p:cNvPr>
          <p:cNvSpPr/>
          <p:nvPr/>
        </p:nvSpPr>
        <p:spPr>
          <a:xfrm>
            <a:off x="2195952" y="5148768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⑯</a:t>
            </a:r>
            <a:r>
              <a:rPr kumimoji="1" lang="en-US" altLang="ja-JP" dirty="0"/>
              <a:t>Purge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7812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A11B5-9DA4-E486-7304-414A07E0A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C63A2A-0F01-1144-3A0D-88BB74412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Flow of SENKO(After Macro</a:t>
            </a:r>
            <a:r>
              <a:rPr lang="ja-JP" altLang="en-US" dirty="0"/>
              <a:t> </a:t>
            </a:r>
            <a:r>
              <a:rPr lang="en-US" altLang="ja-JP" dirty="0"/>
              <a:t>test)</a:t>
            </a:r>
            <a:endParaRPr 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98301231-DDDA-2A87-DB0C-BDC9F9CA4796}"/>
              </a:ext>
            </a:extLst>
          </p:cNvPr>
          <p:cNvSpPr/>
          <p:nvPr/>
        </p:nvSpPr>
        <p:spPr>
          <a:xfrm>
            <a:off x="2195952" y="1097280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FF0000"/>
                </a:solidFill>
              </a:rPr>
              <a:t>Macro test passed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8848F42C-7820-2205-E44D-A85CC78CFD7D}"/>
              </a:ext>
            </a:extLst>
          </p:cNvPr>
          <p:cNvSpPr/>
          <p:nvPr/>
        </p:nvSpPr>
        <p:spPr>
          <a:xfrm>
            <a:off x="3349112" y="1684179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1EC7C8B2-5FCB-6469-02E0-DC1D149C4189}"/>
              </a:ext>
            </a:extLst>
          </p:cNvPr>
          <p:cNvSpPr/>
          <p:nvPr/>
        </p:nvSpPr>
        <p:spPr>
          <a:xfrm>
            <a:off x="2195952" y="2101375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㉓</a:t>
            </a:r>
            <a:r>
              <a:rPr kumimoji="1" lang="en-US" altLang="ja-JP" dirty="0"/>
              <a:t>W/B</a:t>
            </a:r>
            <a:r>
              <a:rPr kumimoji="1" lang="ja-JP" altLang="en-US" dirty="0"/>
              <a:t>　</a:t>
            </a:r>
            <a:r>
              <a:rPr kumimoji="1" lang="en-US" altLang="ja-JP" dirty="0"/>
              <a:t>remove</a:t>
            </a:r>
            <a:r>
              <a:rPr kumimoji="1" lang="ja-JP" altLang="en-US" dirty="0"/>
              <a:t>　</a:t>
            </a: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D2976BD0-8951-0075-9A9F-7EB2D2570AD0}"/>
              </a:ext>
            </a:extLst>
          </p:cNvPr>
          <p:cNvSpPr/>
          <p:nvPr/>
        </p:nvSpPr>
        <p:spPr>
          <a:xfrm>
            <a:off x="3333872" y="2685893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522336E1-E21D-6714-7600-BF3E35AEF72F}"/>
              </a:ext>
            </a:extLst>
          </p:cNvPr>
          <p:cNvSpPr/>
          <p:nvPr/>
        </p:nvSpPr>
        <p:spPr>
          <a:xfrm>
            <a:off x="2180712" y="3103089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㉔</a:t>
            </a:r>
            <a:r>
              <a:rPr kumimoji="1" lang="en-US" altLang="ja-JP" dirty="0"/>
              <a:t>W/B</a:t>
            </a:r>
            <a:endParaRPr kumimoji="1" lang="ja-JP" altLang="en-US" dirty="0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7DEBD5CF-51BE-B3B6-5FBA-25FB7153D4DA}"/>
              </a:ext>
            </a:extLst>
          </p:cNvPr>
          <p:cNvSpPr/>
          <p:nvPr/>
        </p:nvSpPr>
        <p:spPr>
          <a:xfrm>
            <a:off x="3333872" y="3687607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下 13">
            <a:extLst>
              <a:ext uri="{FF2B5EF4-FFF2-40B4-BE49-F238E27FC236}">
                <a16:creationId xmlns:a16="http://schemas.microsoft.com/office/drawing/2014/main" id="{79F83B88-43DE-1433-F38B-75468941C3AE}"/>
              </a:ext>
            </a:extLst>
          </p:cNvPr>
          <p:cNvSpPr/>
          <p:nvPr/>
        </p:nvSpPr>
        <p:spPr>
          <a:xfrm>
            <a:off x="3333872" y="4735373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A46244B-9CA9-75C8-BBB5-1371958374E3}"/>
              </a:ext>
            </a:extLst>
          </p:cNvPr>
          <p:cNvSpPr/>
          <p:nvPr/>
        </p:nvSpPr>
        <p:spPr>
          <a:xfrm>
            <a:off x="2195952" y="4104837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㉕</a:t>
            </a:r>
            <a:r>
              <a:rPr lang="en-US" altLang="ja-JP" dirty="0"/>
              <a:t>IV Curve</a:t>
            </a:r>
            <a:r>
              <a:rPr lang="ja-JP" altLang="en-US" dirty="0"/>
              <a:t>　</a:t>
            </a:r>
            <a:r>
              <a:rPr lang="en-US" altLang="ja-JP" dirty="0"/>
              <a:t>0V</a:t>
            </a:r>
            <a:endParaRPr kumimoji="1" lang="ja-JP" altLang="en-US" dirty="0"/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592F98BB-586E-239D-016F-4FC587D631FF}"/>
              </a:ext>
            </a:extLst>
          </p:cNvPr>
          <p:cNvSpPr/>
          <p:nvPr/>
        </p:nvSpPr>
        <p:spPr>
          <a:xfrm>
            <a:off x="6818051" y="1049524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264FF36F-8BB4-DB1C-C831-06A7166A48BA}"/>
              </a:ext>
            </a:extLst>
          </p:cNvPr>
          <p:cNvSpPr/>
          <p:nvPr/>
        </p:nvSpPr>
        <p:spPr>
          <a:xfrm>
            <a:off x="5664891" y="1466720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㉗</a:t>
            </a:r>
            <a:r>
              <a:rPr kumimoji="1" lang="en-US" altLang="ja-JP" dirty="0"/>
              <a:t>IV Curve 100V</a:t>
            </a:r>
            <a:endParaRPr kumimoji="1" lang="ja-JP" altLang="en-US" dirty="0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DE41CF9A-0CC3-DCCA-1453-245FB47A1A6F}"/>
              </a:ext>
            </a:extLst>
          </p:cNvPr>
          <p:cNvSpPr/>
          <p:nvPr/>
        </p:nvSpPr>
        <p:spPr>
          <a:xfrm>
            <a:off x="6818051" y="2145722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EF7BC124-2770-EECE-E2DA-87A1E1674641}"/>
              </a:ext>
            </a:extLst>
          </p:cNvPr>
          <p:cNvSpPr/>
          <p:nvPr/>
        </p:nvSpPr>
        <p:spPr>
          <a:xfrm>
            <a:off x="5664891" y="2562918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㉘</a:t>
            </a:r>
            <a:r>
              <a:rPr kumimoji="1" lang="en-US" altLang="ja-JP" dirty="0"/>
              <a:t>ESD test ±300V</a:t>
            </a:r>
            <a:endParaRPr kumimoji="1" lang="ja-JP" altLang="en-US" dirty="0"/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FF3D2238-B85E-CDFF-58FD-C108CA51C70D}"/>
              </a:ext>
            </a:extLst>
          </p:cNvPr>
          <p:cNvSpPr/>
          <p:nvPr/>
        </p:nvSpPr>
        <p:spPr>
          <a:xfrm>
            <a:off x="6818051" y="3147436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79FE68C3-1792-E02F-412B-CD45DBA2F1E9}"/>
              </a:ext>
            </a:extLst>
          </p:cNvPr>
          <p:cNvSpPr/>
          <p:nvPr/>
        </p:nvSpPr>
        <p:spPr>
          <a:xfrm>
            <a:off x="5664891" y="3564632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㉙</a:t>
            </a:r>
            <a:r>
              <a:rPr kumimoji="1" lang="en-US" altLang="ja-JP" dirty="0"/>
              <a:t> IV Curve 300V</a:t>
            </a:r>
            <a:endParaRPr kumimoji="1" lang="ja-JP" altLang="en-US" dirty="0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EEACDC73-E3CA-2323-C283-8E1873C982FB}"/>
              </a:ext>
            </a:extLst>
          </p:cNvPr>
          <p:cNvSpPr/>
          <p:nvPr/>
        </p:nvSpPr>
        <p:spPr>
          <a:xfrm>
            <a:off x="6818051" y="4149150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6A891F91-1E05-3B99-0745-E539D0F286B6}"/>
              </a:ext>
            </a:extLst>
          </p:cNvPr>
          <p:cNvSpPr/>
          <p:nvPr/>
        </p:nvSpPr>
        <p:spPr>
          <a:xfrm>
            <a:off x="5664891" y="4568051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㉚</a:t>
            </a:r>
            <a:r>
              <a:rPr kumimoji="1" lang="en-US" altLang="ja-JP" dirty="0"/>
              <a:t>ESD</a:t>
            </a:r>
            <a:r>
              <a:rPr kumimoji="1" lang="ja-JP" altLang="en-US" dirty="0"/>
              <a:t> </a:t>
            </a:r>
            <a:r>
              <a:rPr kumimoji="1" lang="en-US" altLang="ja-JP" dirty="0"/>
              <a:t>Macro</a:t>
            </a:r>
            <a:endParaRPr kumimoji="1" lang="ja-JP" altLang="en-US" dirty="0"/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EDDC284D-B694-6374-0AA2-E240727DA87C}"/>
              </a:ext>
            </a:extLst>
          </p:cNvPr>
          <p:cNvSpPr/>
          <p:nvPr/>
        </p:nvSpPr>
        <p:spPr>
          <a:xfrm>
            <a:off x="6818051" y="5251421"/>
            <a:ext cx="335280" cy="2797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41C5F50D-7DA4-64C5-CCBC-95BDDF3B28F1}"/>
              </a:ext>
            </a:extLst>
          </p:cNvPr>
          <p:cNvSpPr/>
          <p:nvPr/>
        </p:nvSpPr>
        <p:spPr>
          <a:xfrm>
            <a:off x="2195952" y="5148768"/>
            <a:ext cx="2641600" cy="447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㉖</a:t>
            </a:r>
            <a:r>
              <a:rPr kumimoji="1" lang="en-US" altLang="ja-JP" dirty="0"/>
              <a:t>ESD</a:t>
            </a:r>
            <a:r>
              <a:rPr kumimoji="1" lang="ja-JP" altLang="en-US" dirty="0"/>
              <a:t>　</a:t>
            </a:r>
            <a:r>
              <a:rPr kumimoji="1" lang="en-US" altLang="ja-JP" dirty="0"/>
              <a:t>test ±100V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C665D5-E03F-5006-D53A-58B1415DE7FE}"/>
              </a:ext>
            </a:extLst>
          </p:cNvPr>
          <p:cNvSpPr txBox="1"/>
          <p:nvPr/>
        </p:nvSpPr>
        <p:spPr>
          <a:xfrm>
            <a:off x="6585581" y="559580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Finish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1D55334-501A-AFB7-C7DC-F48C8A84D4C4}"/>
              </a:ext>
            </a:extLst>
          </p:cNvPr>
          <p:cNvSpPr txBox="1"/>
          <p:nvPr/>
        </p:nvSpPr>
        <p:spPr>
          <a:xfrm>
            <a:off x="9133829" y="4857144"/>
            <a:ext cx="2522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※There are separate test items for the direct change process.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3726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8BFA4-90EB-AD24-392D-0C545B1E9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CCFC401-C6C8-BC96-EE78-D05E1FF9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 dirty="0"/>
              <a:t>Advance evaluation of major varieties Construction start </a:t>
            </a:r>
            <a:r>
              <a:rPr lang="en-US" altLang="ja-JP" b="0" dirty="0" err="1"/>
              <a:t>banchi</a:t>
            </a:r>
            <a:r>
              <a:rPr lang="en-US" altLang="ja-JP" b="0" dirty="0"/>
              <a:t> and number of construction starts</a:t>
            </a:r>
            <a:endParaRPr lang="en-US" dirty="0"/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8CFCD041-B5EF-5B83-5179-DFEB3582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346034"/>
              </p:ext>
            </p:extLst>
          </p:nvPr>
        </p:nvGraphicFramePr>
        <p:xfrm>
          <a:off x="906863" y="1161806"/>
          <a:ext cx="10034404" cy="330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7661">
                  <a:extLst>
                    <a:ext uri="{9D8B030D-6E8A-4147-A177-3AD203B41FA5}">
                      <a16:colId xmlns:a16="http://schemas.microsoft.com/office/drawing/2014/main" val="2897916794"/>
                    </a:ext>
                  </a:extLst>
                </a:gridCol>
                <a:gridCol w="2827283">
                  <a:extLst>
                    <a:ext uri="{9D8B030D-6E8A-4147-A177-3AD203B41FA5}">
                      <a16:colId xmlns:a16="http://schemas.microsoft.com/office/drawing/2014/main" val="3875112700"/>
                    </a:ext>
                  </a:extLst>
                </a:gridCol>
                <a:gridCol w="1881352">
                  <a:extLst>
                    <a:ext uri="{9D8B030D-6E8A-4147-A177-3AD203B41FA5}">
                      <a16:colId xmlns:a16="http://schemas.microsoft.com/office/drawing/2014/main" val="1909221793"/>
                    </a:ext>
                  </a:extLst>
                </a:gridCol>
                <a:gridCol w="3668108">
                  <a:extLst>
                    <a:ext uri="{9D8B030D-6E8A-4147-A177-3AD203B41FA5}">
                      <a16:colId xmlns:a16="http://schemas.microsoft.com/office/drawing/2014/main" val="2896846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Variety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Use </a:t>
                      </a:r>
                      <a:r>
                        <a:rPr kumimoji="1" lang="en-US" altLang="ja-JP" dirty="0" err="1"/>
                        <a:t>banchi</a:t>
                      </a:r>
                      <a:r>
                        <a:rPr kumimoji="1" lang="en-US" altLang="ja-JP" dirty="0"/>
                        <a:t> number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Number of bars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Number of chips required for assembly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77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B5(3inch)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Ah,Bf,Cf,Da,Dh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 bars each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10 Chips</a:t>
                      </a:r>
                      <a:r>
                        <a:rPr kumimoji="1" lang="ja-JP" altLang="en-US" dirty="0"/>
                        <a:t> </a:t>
                      </a:r>
                      <a:r>
                        <a:rPr kumimoji="1" lang="en-US" altLang="ja-JP" dirty="0"/>
                        <a:t>each(total50 chips)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45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Ah,Bf,Cf,Da,Dh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 bars each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10 Chips</a:t>
                      </a:r>
                      <a:r>
                        <a:rPr kumimoji="1" lang="ja-JP" altLang="en-US" dirty="0"/>
                        <a:t> </a:t>
                      </a:r>
                      <a:r>
                        <a:rPr kumimoji="1" lang="en-US" altLang="ja-JP" dirty="0"/>
                        <a:t>each(total50 chips)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189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B5(4inch)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Ag,As,Bc,Bj,Cj,Ck,Da,Ds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 bars each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Da=8 chips others are 6 chips each(total50 chips)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20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E1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Ah,Bf,Cf,Da,Dh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 bars each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10 Chips</a:t>
                      </a:r>
                      <a:r>
                        <a:rPr kumimoji="1" lang="ja-JP" altLang="en-US" dirty="0"/>
                        <a:t> </a:t>
                      </a:r>
                      <a:r>
                        <a:rPr kumimoji="1" lang="en-US" altLang="ja-JP" dirty="0"/>
                        <a:t>each(total50 chips)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459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A6(4inch)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Aa,Ad,Af,Bf,Cf,Da,Dd,Df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 bars each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Aa=7 </a:t>
                      </a:r>
                      <a:r>
                        <a:rPr kumimoji="1" lang="en-US" altLang="ja-JP" dirty="0" err="1"/>
                        <a:t>chips,Da</a:t>
                      </a:r>
                      <a:r>
                        <a:rPr kumimoji="1" lang="en-US" altLang="ja-JP" dirty="0"/>
                        <a:t>=7 chips</a:t>
                      </a:r>
                    </a:p>
                    <a:p>
                      <a:r>
                        <a:rPr kumimoji="1" lang="en-US" altLang="ja-JP" dirty="0"/>
                        <a:t> others are 6 chips each(total50 chips)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869139"/>
                  </a:ext>
                </a:extLst>
              </a:tr>
            </a:tbl>
          </a:graphicData>
        </a:graphic>
      </p:graphicFrame>
      <p:sp>
        <p:nvSpPr>
          <p:cNvPr id="13" name="矢印: V 字型 12">
            <a:extLst>
              <a:ext uri="{FF2B5EF4-FFF2-40B4-BE49-F238E27FC236}">
                <a16:creationId xmlns:a16="http://schemas.microsoft.com/office/drawing/2014/main" id="{64D845B4-DD40-FA58-D9FE-3883F9EC1FBD}"/>
              </a:ext>
            </a:extLst>
          </p:cNvPr>
          <p:cNvSpPr/>
          <p:nvPr/>
        </p:nvSpPr>
        <p:spPr>
          <a:xfrm rot="5400000">
            <a:off x="5956557" y="4592311"/>
            <a:ext cx="694879" cy="695739"/>
          </a:xfrm>
          <a:prstGeom prst="notchedRightArrow">
            <a:avLst/>
          </a:prstGeom>
          <a:solidFill>
            <a:srgbClr val="F6902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87CA666-C758-1870-9D48-E23A630FCB59}"/>
              </a:ext>
            </a:extLst>
          </p:cNvPr>
          <p:cNvSpPr txBox="1"/>
          <p:nvPr/>
        </p:nvSpPr>
        <p:spPr>
          <a:xfrm>
            <a:off x="4830417" y="5411475"/>
            <a:ext cx="455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Currently, all bars are mounted on one ring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8972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65CCA-C11A-F314-2B83-5FFB7B7B2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3AD77E7-ADC8-AE90-8C1C-283EEE91B498}"/>
              </a:ext>
            </a:extLst>
          </p:cNvPr>
          <p:cNvSpPr txBox="1"/>
          <p:nvPr/>
        </p:nvSpPr>
        <p:spPr>
          <a:xfrm>
            <a:off x="1765739" y="12623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B5(3inch)&amp;E1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EBA1703-4CB5-10C4-95E8-6CFBA3A03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87" y="665925"/>
            <a:ext cx="3124636" cy="2733261"/>
          </a:xfrm>
          <a:prstGeom prst="rect">
            <a:avLst/>
          </a:prstGeom>
        </p:spPr>
      </p:pic>
      <p:sp>
        <p:nvSpPr>
          <p:cNvPr id="9" name="矢印: V 字型 8">
            <a:extLst>
              <a:ext uri="{FF2B5EF4-FFF2-40B4-BE49-F238E27FC236}">
                <a16:creationId xmlns:a16="http://schemas.microsoft.com/office/drawing/2014/main" id="{40993F49-734B-6216-7A4E-9F4A48988B03}"/>
              </a:ext>
            </a:extLst>
          </p:cNvPr>
          <p:cNvSpPr/>
          <p:nvPr/>
        </p:nvSpPr>
        <p:spPr>
          <a:xfrm rot="20560053">
            <a:off x="4167857" y="1025676"/>
            <a:ext cx="908488" cy="378372"/>
          </a:xfrm>
          <a:prstGeom prst="notched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F115C68-3A68-13F1-6D58-2A91F331FAE5}"/>
              </a:ext>
            </a:extLst>
          </p:cNvPr>
          <p:cNvSpPr/>
          <p:nvPr/>
        </p:nvSpPr>
        <p:spPr>
          <a:xfrm flipV="1">
            <a:off x="5272404" y="900554"/>
            <a:ext cx="787744" cy="787744"/>
          </a:xfrm>
          <a:prstGeom prst="rect">
            <a:avLst/>
          </a:prstGeom>
          <a:pattFill prst="dkVert">
            <a:fgClr>
              <a:schemeClr val="bg2">
                <a:lumMod val="50000"/>
              </a:schemeClr>
            </a:fgClr>
            <a:bgClr>
              <a:schemeClr val="bg1"/>
            </a:bgClr>
          </a:patt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524314B-DCED-363D-9465-FC7F4150726E}"/>
              </a:ext>
            </a:extLst>
          </p:cNvPr>
          <p:cNvSpPr/>
          <p:nvPr/>
        </p:nvSpPr>
        <p:spPr>
          <a:xfrm>
            <a:off x="8046675" y="829521"/>
            <a:ext cx="51709" cy="787744"/>
          </a:xfrm>
          <a:prstGeom prst="rect">
            <a:avLst/>
          </a:prstGeom>
          <a:pattFill prst="dkHorz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5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D9C2552-6278-A4C2-1139-9532088418A7}"/>
              </a:ext>
            </a:extLst>
          </p:cNvPr>
          <p:cNvSpPr/>
          <p:nvPr/>
        </p:nvSpPr>
        <p:spPr>
          <a:xfrm>
            <a:off x="8236715" y="829521"/>
            <a:ext cx="51709" cy="787744"/>
          </a:xfrm>
          <a:prstGeom prst="rect">
            <a:avLst/>
          </a:prstGeom>
          <a:pattFill prst="dkHorz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5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C953B2C-C4EA-E474-C108-19745494C1D0}"/>
              </a:ext>
            </a:extLst>
          </p:cNvPr>
          <p:cNvSpPr/>
          <p:nvPr/>
        </p:nvSpPr>
        <p:spPr>
          <a:xfrm>
            <a:off x="9601557" y="820990"/>
            <a:ext cx="51709" cy="787744"/>
          </a:xfrm>
          <a:prstGeom prst="rect">
            <a:avLst/>
          </a:prstGeom>
          <a:pattFill prst="dkHorz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5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F58D84C-2BF0-1321-9817-FB6B5AEAD988}"/>
              </a:ext>
            </a:extLst>
          </p:cNvPr>
          <p:cNvSpPr/>
          <p:nvPr/>
        </p:nvSpPr>
        <p:spPr>
          <a:xfrm>
            <a:off x="9800538" y="820990"/>
            <a:ext cx="51709" cy="787744"/>
          </a:xfrm>
          <a:prstGeom prst="rect">
            <a:avLst/>
          </a:prstGeom>
          <a:pattFill prst="dkHorz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C5A55AE-F8FA-7748-89AF-20FB2E17E33B}"/>
              </a:ext>
            </a:extLst>
          </p:cNvPr>
          <p:cNvSpPr/>
          <p:nvPr/>
        </p:nvSpPr>
        <p:spPr>
          <a:xfrm>
            <a:off x="7882476" y="820990"/>
            <a:ext cx="51709" cy="787744"/>
          </a:xfrm>
          <a:prstGeom prst="rect">
            <a:avLst/>
          </a:prstGeom>
          <a:pattFill prst="dkHorz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5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6EB71C1-C211-4103-0910-4856F281197B}"/>
              </a:ext>
            </a:extLst>
          </p:cNvPr>
          <p:cNvSpPr/>
          <p:nvPr/>
        </p:nvSpPr>
        <p:spPr>
          <a:xfrm>
            <a:off x="7697019" y="829521"/>
            <a:ext cx="51709" cy="787744"/>
          </a:xfrm>
          <a:prstGeom prst="rect">
            <a:avLst/>
          </a:prstGeom>
          <a:pattFill prst="dkHorz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5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94AAE93-B7C2-96B1-C755-62C29C0E4BBE}"/>
              </a:ext>
            </a:extLst>
          </p:cNvPr>
          <p:cNvSpPr/>
          <p:nvPr/>
        </p:nvSpPr>
        <p:spPr>
          <a:xfrm>
            <a:off x="7168414" y="833316"/>
            <a:ext cx="51709" cy="787744"/>
          </a:xfrm>
          <a:prstGeom prst="rect">
            <a:avLst/>
          </a:prstGeom>
          <a:pattFill prst="dkHorz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5"/>
          </a:p>
        </p:txBody>
      </p:sp>
      <p:sp>
        <p:nvSpPr>
          <p:cNvPr id="16" name="矢印: V 字型 15">
            <a:extLst>
              <a:ext uri="{FF2B5EF4-FFF2-40B4-BE49-F238E27FC236}">
                <a16:creationId xmlns:a16="http://schemas.microsoft.com/office/drawing/2014/main" id="{908E671D-2E68-3190-508D-76D176C38D70}"/>
              </a:ext>
            </a:extLst>
          </p:cNvPr>
          <p:cNvSpPr/>
          <p:nvPr/>
        </p:nvSpPr>
        <p:spPr>
          <a:xfrm>
            <a:off x="6130415" y="1110778"/>
            <a:ext cx="908488" cy="378372"/>
          </a:xfrm>
          <a:prstGeom prst="notched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06BF2E3-0B48-989B-7EC1-BE042268E8E9}"/>
              </a:ext>
            </a:extLst>
          </p:cNvPr>
          <p:cNvSpPr txBox="1"/>
          <p:nvPr/>
        </p:nvSpPr>
        <p:spPr>
          <a:xfrm>
            <a:off x="7038903" y="31089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</a:t>
            </a:r>
            <a:r>
              <a:rPr kumimoji="1" lang="ja-JP" altLang="en-US" dirty="0"/>
              <a:t> </a:t>
            </a:r>
            <a:r>
              <a:rPr kumimoji="1" lang="en-US" altLang="ja-JP" dirty="0"/>
              <a:t>b</a:t>
            </a:r>
            <a:r>
              <a:rPr kumimoji="1" lang="ja-JP" altLang="en-US" dirty="0"/>
              <a:t> </a:t>
            </a:r>
            <a:r>
              <a:rPr kumimoji="1" lang="en-US" altLang="ja-JP" dirty="0"/>
              <a:t>c</a:t>
            </a:r>
            <a:r>
              <a:rPr kumimoji="1" lang="ja-JP" altLang="en-US" dirty="0"/>
              <a:t> </a:t>
            </a:r>
            <a:r>
              <a:rPr kumimoji="1" lang="en-US" altLang="ja-JP" dirty="0"/>
              <a:t>d e f g h I j k l n m p q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47AB5A3-A8B5-EE3A-80F3-46752A9D3036}"/>
              </a:ext>
            </a:extLst>
          </p:cNvPr>
          <p:cNvSpPr/>
          <p:nvPr/>
        </p:nvSpPr>
        <p:spPr>
          <a:xfrm>
            <a:off x="9177740" y="820990"/>
            <a:ext cx="51709" cy="787744"/>
          </a:xfrm>
          <a:prstGeom prst="rect">
            <a:avLst/>
          </a:prstGeom>
          <a:pattFill prst="dkHorz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5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08B2CC-DC45-270B-A825-305B27F702C8}"/>
              </a:ext>
            </a:extLst>
          </p:cNvPr>
          <p:cNvSpPr/>
          <p:nvPr/>
        </p:nvSpPr>
        <p:spPr>
          <a:xfrm>
            <a:off x="9376721" y="820990"/>
            <a:ext cx="51709" cy="787744"/>
          </a:xfrm>
          <a:prstGeom prst="rect">
            <a:avLst/>
          </a:prstGeom>
          <a:pattFill prst="dkHorz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56C3877-942C-F595-7771-35DFF9B2B69F}"/>
              </a:ext>
            </a:extLst>
          </p:cNvPr>
          <p:cNvSpPr/>
          <p:nvPr/>
        </p:nvSpPr>
        <p:spPr>
          <a:xfrm>
            <a:off x="8820549" y="820990"/>
            <a:ext cx="51709" cy="787744"/>
          </a:xfrm>
          <a:prstGeom prst="rect">
            <a:avLst/>
          </a:prstGeom>
          <a:pattFill prst="dkHorz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5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0AD7FFD-CD48-53B8-C8A3-367E0F8CC03D}"/>
              </a:ext>
            </a:extLst>
          </p:cNvPr>
          <p:cNvSpPr/>
          <p:nvPr/>
        </p:nvSpPr>
        <p:spPr>
          <a:xfrm>
            <a:off x="9019530" y="820990"/>
            <a:ext cx="51709" cy="787744"/>
          </a:xfrm>
          <a:prstGeom prst="rect">
            <a:avLst/>
          </a:prstGeom>
          <a:pattFill prst="dkHorz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2CA3127C-BD30-BF42-2380-8E0BF1884BB6}"/>
              </a:ext>
            </a:extLst>
          </p:cNvPr>
          <p:cNvSpPr/>
          <p:nvPr/>
        </p:nvSpPr>
        <p:spPr>
          <a:xfrm>
            <a:off x="8513377" y="829521"/>
            <a:ext cx="51709" cy="787744"/>
          </a:xfrm>
          <a:prstGeom prst="rect">
            <a:avLst/>
          </a:prstGeom>
          <a:pattFill prst="dkHorz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5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9A08164-331A-E407-B771-E19D240C6286}"/>
              </a:ext>
            </a:extLst>
          </p:cNvPr>
          <p:cNvSpPr/>
          <p:nvPr/>
        </p:nvSpPr>
        <p:spPr>
          <a:xfrm>
            <a:off x="8671587" y="829521"/>
            <a:ext cx="51709" cy="787744"/>
          </a:xfrm>
          <a:prstGeom prst="rect">
            <a:avLst/>
          </a:prstGeom>
          <a:pattFill prst="dkHorz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1A434BA-6459-89F3-0EFE-66C113A60A0E}"/>
              </a:ext>
            </a:extLst>
          </p:cNvPr>
          <p:cNvSpPr/>
          <p:nvPr/>
        </p:nvSpPr>
        <p:spPr>
          <a:xfrm>
            <a:off x="7539734" y="829521"/>
            <a:ext cx="51709" cy="787744"/>
          </a:xfrm>
          <a:prstGeom prst="rect">
            <a:avLst/>
          </a:prstGeom>
          <a:pattFill prst="dkHorz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5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E90A65C-9C63-17D7-FD2C-FE6F9E24B935}"/>
              </a:ext>
            </a:extLst>
          </p:cNvPr>
          <p:cNvSpPr/>
          <p:nvPr/>
        </p:nvSpPr>
        <p:spPr>
          <a:xfrm>
            <a:off x="7380131" y="820990"/>
            <a:ext cx="51709" cy="787744"/>
          </a:xfrm>
          <a:prstGeom prst="rect">
            <a:avLst/>
          </a:prstGeom>
          <a:pattFill prst="dkHorz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5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5726819-B996-610B-CAD4-265DD88A76E9}"/>
              </a:ext>
            </a:extLst>
          </p:cNvPr>
          <p:cNvSpPr/>
          <p:nvPr/>
        </p:nvSpPr>
        <p:spPr>
          <a:xfrm>
            <a:off x="8375046" y="833265"/>
            <a:ext cx="51709" cy="787744"/>
          </a:xfrm>
          <a:prstGeom prst="rect">
            <a:avLst/>
          </a:prstGeom>
          <a:pattFill prst="dkHorz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5"/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EE90156B-B3E3-D7A2-0759-D71A1A03B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560" y="1841749"/>
            <a:ext cx="7691647" cy="1562245"/>
          </a:xfrm>
          <a:prstGeom prst="rect">
            <a:avLst/>
          </a:prstGeom>
        </p:spPr>
      </p:pic>
      <p:sp>
        <p:nvSpPr>
          <p:cNvPr id="29" name="楕円 28">
            <a:extLst>
              <a:ext uri="{FF2B5EF4-FFF2-40B4-BE49-F238E27FC236}">
                <a16:creationId xmlns:a16="http://schemas.microsoft.com/office/drawing/2014/main" id="{1620852F-83FD-D029-83BB-1743FD98AE25}"/>
              </a:ext>
            </a:extLst>
          </p:cNvPr>
          <p:cNvSpPr/>
          <p:nvPr/>
        </p:nvSpPr>
        <p:spPr>
          <a:xfrm>
            <a:off x="543340" y="3762595"/>
            <a:ext cx="2812774" cy="2584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83CB3BE0-5DCF-3EEE-0398-FFD6C2C448F7}"/>
              </a:ext>
            </a:extLst>
          </p:cNvPr>
          <p:cNvSpPr/>
          <p:nvPr/>
        </p:nvSpPr>
        <p:spPr>
          <a:xfrm rot="16200000">
            <a:off x="1910910" y="4007405"/>
            <a:ext cx="77634" cy="787744"/>
          </a:xfrm>
          <a:prstGeom prst="rect">
            <a:avLst/>
          </a:prstGeom>
          <a:pattFill prst="dkHorz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213BAEE-869E-D5B2-977C-6CA448CF9B41}"/>
              </a:ext>
            </a:extLst>
          </p:cNvPr>
          <p:cNvSpPr/>
          <p:nvPr/>
        </p:nvSpPr>
        <p:spPr>
          <a:xfrm rot="16200000">
            <a:off x="1923872" y="4232401"/>
            <a:ext cx="51709" cy="787744"/>
          </a:xfrm>
          <a:prstGeom prst="rect">
            <a:avLst/>
          </a:prstGeom>
          <a:pattFill prst="dkHorz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053E77D-0912-C72F-DD8E-9DC2B0AA3713}"/>
              </a:ext>
            </a:extLst>
          </p:cNvPr>
          <p:cNvSpPr/>
          <p:nvPr/>
        </p:nvSpPr>
        <p:spPr>
          <a:xfrm rot="16200000">
            <a:off x="1925227" y="4418579"/>
            <a:ext cx="51709" cy="787744"/>
          </a:xfrm>
          <a:prstGeom prst="rect">
            <a:avLst/>
          </a:prstGeom>
          <a:pattFill prst="dkHorz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33" name="矢印: V 字型 32">
            <a:extLst>
              <a:ext uri="{FF2B5EF4-FFF2-40B4-BE49-F238E27FC236}">
                <a16:creationId xmlns:a16="http://schemas.microsoft.com/office/drawing/2014/main" id="{4CF98B55-8DD3-A299-C629-8955D61E7FFF}"/>
              </a:ext>
            </a:extLst>
          </p:cNvPr>
          <p:cNvSpPr/>
          <p:nvPr/>
        </p:nvSpPr>
        <p:spPr>
          <a:xfrm>
            <a:off x="3558258" y="4846280"/>
            <a:ext cx="908488" cy="378372"/>
          </a:xfrm>
          <a:prstGeom prst="notched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6A9662C8-1905-0B12-E939-BC17CA1775EA}"/>
              </a:ext>
            </a:extLst>
          </p:cNvPr>
          <p:cNvSpPr/>
          <p:nvPr/>
        </p:nvSpPr>
        <p:spPr>
          <a:xfrm>
            <a:off x="4624302" y="3762595"/>
            <a:ext cx="2812774" cy="25841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1D110-13B5-3B94-43E7-B342A7DE16EF}"/>
              </a:ext>
            </a:extLst>
          </p:cNvPr>
          <p:cNvSpPr/>
          <p:nvPr/>
        </p:nvSpPr>
        <p:spPr>
          <a:xfrm rot="16200000" flipH="1" flipV="1">
            <a:off x="5380576" y="4435497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F9E944E-D92E-DB88-C39A-5628AEB10D13}"/>
              </a:ext>
            </a:extLst>
          </p:cNvPr>
          <p:cNvSpPr/>
          <p:nvPr/>
        </p:nvSpPr>
        <p:spPr>
          <a:xfrm rot="16200000" flipH="1" flipV="1">
            <a:off x="5473703" y="4435496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B11CFD2-CCCB-C4BA-CF39-5DF8C2E8C835}"/>
              </a:ext>
            </a:extLst>
          </p:cNvPr>
          <p:cNvSpPr/>
          <p:nvPr/>
        </p:nvSpPr>
        <p:spPr>
          <a:xfrm rot="16200000" flipH="1" flipV="1">
            <a:off x="5560991" y="4435496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C04D134C-FF2E-E2A0-0D7C-779C1D0B3233}"/>
              </a:ext>
            </a:extLst>
          </p:cNvPr>
          <p:cNvSpPr/>
          <p:nvPr/>
        </p:nvSpPr>
        <p:spPr>
          <a:xfrm rot="16200000" flipH="1" flipV="1">
            <a:off x="5654118" y="4435495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A00FCA2B-A722-0460-256F-CC642E2249AC}"/>
              </a:ext>
            </a:extLst>
          </p:cNvPr>
          <p:cNvSpPr/>
          <p:nvPr/>
        </p:nvSpPr>
        <p:spPr>
          <a:xfrm rot="16200000" flipH="1" flipV="1">
            <a:off x="5764266" y="4435494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0A76C2C0-52D4-57CA-D083-B9F61FD9E28A}"/>
              </a:ext>
            </a:extLst>
          </p:cNvPr>
          <p:cNvSpPr/>
          <p:nvPr/>
        </p:nvSpPr>
        <p:spPr>
          <a:xfrm rot="16200000" flipH="1" flipV="1">
            <a:off x="5874414" y="4450388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674C4406-C7B2-32FD-3386-25578C1C6A27}"/>
              </a:ext>
            </a:extLst>
          </p:cNvPr>
          <p:cNvSpPr/>
          <p:nvPr/>
        </p:nvSpPr>
        <p:spPr>
          <a:xfrm rot="16200000" flipH="1" flipV="1">
            <a:off x="5983576" y="4450387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1B3F897A-622C-C698-CD1D-F72D2AE24C53}"/>
              </a:ext>
            </a:extLst>
          </p:cNvPr>
          <p:cNvSpPr/>
          <p:nvPr/>
        </p:nvSpPr>
        <p:spPr>
          <a:xfrm rot="16200000" flipH="1" flipV="1">
            <a:off x="6090836" y="4450387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9F224166-914B-C0A6-47AA-DC80F05F3221}"/>
              </a:ext>
            </a:extLst>
          </p:cNvPr>
          <p:cNvSpPr/>
          <p:nvPr/>
        </p:nvSpPr>
        <p:spPr>
          <a:xfrm rot="16200000" flipH="1" flipV="1">
            <a:off x="6183963" y="4450386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F622F3E7-0405-90F8-5DED-8D25CEF6EB43}"/>
              </a:ext>
            </a:extLst>
          </p:cNvPr>
          <p:cNvSpPr/>
          <p:nvPr/>
        </p:nvSpPr>
        <p:spPr>
          <a:xfrm rot="16200000" flipH="1" flipV="1">
            <a:off x="6271251" y="4450386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C5850DC3-B30A-0AD7-177B-9724909AE617}"/>
              </a:ext>
            </a:extLst>
          </p:cNvPr>
          <p:cNvSpPr/>
          <p:nvPr/>
        </p:nvSpPr>
        <p:spPr>
          <a:xfrm rot="16200000" flipH="1" flipV="1">
            <a:off x="6364378" y="4450385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75FECEAE-9E4F-5172-F5C9-DE143875F8E3}"/>
              </a:ext>
            </a:extLst>
          </p:cNvPr>
          <p:cNvSpPr/>
          <p:nvPr/>
        </p:nvSpPr>
        <p:spPr>
          <a:xfrm rot="16200000" flipH="1" flipV="1">
            <a:off x="6474526" y="4450384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AFEFE432-4838-FBC5-579E-6B5130E19B7E}"/>
              </a:ext>
            </a:extLst>
          </p:cNvPr>
          <p:cNvSpPr/>
          <p:nvPr/>
        </p:nvSpPr>
        <p:spPr>
          <a:xfrm rot="16200000" flipH="1" flipV="1">
            <a:off x="6584674" y="4465278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E2B5BE33-085B-8C21-4B84-26C205841C2F}"/>
              </a:ext>
            </a:extLst>
          </p:cNvPr>
          <p:cNvSpPr/>
          <p:nvPr/>
        </p:nvSpPr>
        <p:spPr>
          <a:xfrm rot="16200000" flipH="1" flipV="1">
            <a:off x="6693836" y="4465277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FD3FBC6-E2DF-971A-29ED-C253B86D7B2F}"/>
              </a:ext>
            </a:extLst>
          </p:cNvPr>
          <p:cNvSpPr/>
          <p:nvPr/>
        </p:nvSpPr>
        <p:spPr>
          <a:xfrm rot="16200000" flipH="1" flipV="1">
            <a:off x="5366013" y="4674378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06828104-D8A3-C14A-3E0A-18B14957F446}"/>
              </a:ext>
            </a:extLst>
          </p:cNvPr>
          <p:cNvSpPr/>
          <p:nvPr/>
        </p:nvSpPr>
        <p:spPr>
          <a:xfrm rot="16200000" flipH="1" flipV="1">
            <a:off x="5459140" y="4674377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8458EE39-955F-21D5-1A87-50B3B6AFC149}"/>
              </a:ext>
            </a:extLst>
          </p:cNvPr>
          <p:cNvSpPr/>
          <p:nvPr/>
        </p:nvSpPr>
        <p:spPr>
          <a:xfrm rot="16200000" flipH="1" flipV="1">
            <a:off x="5546428" y="4674377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F1FE66B4-E2AC-CCD3-41E2-B9E5589395DB}"/>
              </a:ext>
            </a:extLst>
          </p:cNvPr>
          <p:cNvSpPr/>
          <p:nvPr/>
        </p:nvSpPr>
        <p:spPr>
          <a:xfrm rot="16200000" flipH="1" flipV="1">
            <a:off x="5639555" y="4674376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5AEEE367-BA3B-1E45-2EF1-D75185806B91}"/>
              </a:ext>
            </a:extLst>
          </p:cNvPr>
          <p:cNvSpPr/>
          <p:nvPr/>
        </p:nvSpPr>
        <p:spPr>
          <a:xfrm rot="16200000" flipH="1" flipV="1">
            <a:off x="5749703" y="4674375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C50E5C4-1B46-F65D-8694-26D1EECE82CC}"/>
              </a:ext>
            </a:extLst>
          </p:cNvPr>
          <p:cNvSpPr/>
          <p:nvPr/>
        </p:nvSpPr>
        <p:spPr>
          <a:xfrm rot="16200000" flipH="1" flipV="1">
            <a:off x="5859851" y="4689269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DF9FC390-93BF-3D99-40BD-6D99313ADA30}"/>
              </a:ext>
            </a:extLst>
          </p:cNvPr>
          <p:cNvSpPr/>
          <p:nvPr/>
        </p:nvSpPr>
        <p:spPr>
          <a:xfrm rot="16200000" flipH="1" flipV="1">
            <a:off x="5969013" y="4689268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18174E00-BE0C-32AD-34D6-1462C6751E6A}"/>
              </a:ext>
            </a:extLst>
          </p:cNvPr>
          <p:cNvSpPr/>
          <p:nvPr/>
        </p:nvSpPr>
        <p:spPr>
          <a:xfrm rot="16200000" flipH="1" flipV="1">
            <a:off x="6076273" y="4689268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39F3C8E5-9917-F5CA-4C30-8DD00E3B4D06}"/>
              </a:ext>
            </a:extLst>
          </p:cNvPr>
          <p:cNvSpPr/>
          <p:nvPr/>
        </p:nvSpPr>
        <p:spPr>
          <a:xfrm rot="16200000" flipH="1" flipV="1">
            <a:off x="6169400" y="4689267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F250511-D4C4-81DF-5187-EC57B2BD2BB3}"/>
              </a:ext>
            </a:extLst>
          </p:cNvPr>
          <p:cNvSpPr/>
          <p:nvPr/>
        </p:nvSpPr>
        <p:spPr>
          <a:xfrm rot="16200000" flipH="1" flipV="1">
            <a:off x="6256688" y="4689267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DB09CA5-A96D-C80D-539E-8E22AB0EE126}"/>
              </a:ext>
            </a:extLst>
          </p:cNvPr>
          <p:cNvSpPr/>
          <p:nvPr/>
        </p:nvSpPr>
        <p:spPr>
          <a:xfrm rot="16200000" flipH="1" flipV="1">
            <a:off x="6349815" y="4689266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24FFB3F7-5D43-E2E0-493D-6E6AE86D907F}"/>
              </a:ext>
            </a:extLst>
          </p:cNvPr>
          <p:cNvSpPr/>
          <p:nvPr/>
        </p:nvSpPr>
        <p:spPr>
          <a:xfrm rot="16200000" flipH="1" flipV="1">
            <a:off x="6459963" y="4689265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0DB7E051-6ABB-34D9-F112-B0207C005EEC}"/>
              </a:ext>
            </a:extLst>
          </p:cNvPr>
          <p:cNvSpPr/>
          <p:nvPr/>
        </p:nvSpPr>
        <p:spPr>
          <a:xfrm rot="16200000" flipH="1" flipV="1">
            <a:off x="6570111" y="4704159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B0F6478-2D7E-3B39-01D1-0612535647C9}"/>
              </a:ext>
            </a:extLst>
          </p:cNvPr>
          <p:cNvSpPr/>
          <p:nvPr/>
        </p:nvSpPr>
        <p:spPr>
          <a:xfrm rot="16200000" flipH="1" flipV="1">
            <a:off x="6679273" y="4704158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806D01AA-6EB2-E55D-4222-42F87551B7BB}"/>
              </a:ext>
            </a:extLst>
          </p:cNvPr>
          <p:cNvSpPr/>
          <p:nvPr/>
        </p:nvSpPr>
        <p:spPr>
          <a:xfrm rot="16200000" flipH="1" flipV="1">
            <a:off x="5375964" y="4928111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12AFC2D5-3646-D4DC-8462-17C919F6988F}"/>
              </a:ext>
            </a:extLst>
          </p:cNvPr>
          <p:cNvSpPr/>
          <p:nvPr/>
        </p:nvSpPr>
        <p:spPr>
          <a:xfrm rot="16200000" flipH="1" flipV="1">
            <a:off x="5469091" y="4928110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03E4457-C5CE-F07D-A61D-7925661F48F9}"/>
              </a:ext>
            </a:extLst>
          </p:cNvPr>
          <p:cNvSpPr/>
          <p:nvPr/>
        </p:nvSpPr>
        <p:spPr>
          <a:xfrm rot="16200000" flipH="1" flipV="1">
            <a:off x="5556379" y="4928110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DC625D34-C5F1-F242-7B7D-B968800608ED}"/>
              </a:ext>
            </a:extLst>
          </p:cNvPr>
          <p:cNvSpPr/>
          <p:nvPr/>
        </p:nvSpPr>
        <p:spPr>
          <a:xfrm rot="16200000" flipH="1" flipV="1">
            <a:off x="5649506" y="4928109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26E8083F-B818-36F9-3A21-CB6A3CBC3A97}"/>
              </a:ext>
            </a:extLst>
          </p:cNvPr>
          <p:cNvSpPr/>
          <p:nvPr/>
        </p:nvSpPr>
        <p:spPr>
          <a:xfrm rot="16200000" flipH="1" flipV="1">
            <a:off x="5759654" y="4928108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DF6E9B6D-493C-41BB-1A85-872557F8585C}"/>
              </a:ext>
            </a:extLst>
          </p:cNvPr>
          <p:cNvSpPr/>
          <p:nvPr/>
        </p:nvSpPr>
        <p:spPr>
          <a:xfrm rot="16200000" flipH="1" flipV="1">
            <a:off x="5869802" y="4943002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9416AFFF-7E86-CD42-664A-CE3C73AFE189}"/>
              </a:ext>
            </a:extLst>
          </p:cNvPr>
          <p:cNvSpPr/>
          <p:nvPr/>
        </p:nvSpPr>
        <p:spPr>
          <a:xfrm rot="16200000" flipH="1" flipV="1">
            <a:off x="5978964" y="4943001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548F75B2-1C39-C947-A883-AAD6AC8DE565}"/>
              </a:ext>
            </a:extLst>
          </p:cNvPr>
          <p:cNvSpPr/>
          <p:nvPr/>
        </p:nvSpPr>
        <p:spPr>
          <a:xfrm rot="16200000" flipH="1" flipV="1">
            <a:off x="6086224" y="4943001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C6C43602-7214-1C59-A848-0C008E6B2DE8}"/>
              </a:ext>
            </a:extLst>
          </p:cNvPr>
          <p:cNvSpPr/>
          <p:nvPr/>
        </p:nvSpPr>
        <p:spPr>
          <a:xfrm rot="16200000" flipH="1" flipV="1">
            <a:off x="6179351" y="4943000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9A1DCF58-D5ED-6BE2-8ECE-A086F962A955}"/>
              </a:ext>
            </a:extLst>
          </p:cNvPr>
          <p:cNvSpPr/>
          <p:nvPr/>
        </p:nvSpPr>
        <p:spPr>
          <a:xfrm rot="16200000" flipH="1" flipV="1">
            <a:off x="6266639" y="4943000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77A35440-A1D0-EC6C-2777-45F6F1C26677}"/>
              </a:ext>
            </a:extLst>
          </p:cNvPr>
          <p:cNvSpPr/>
          <p:nvPr/>
        </p:nvSpPr>
        <p:spPr>
          <a:xfrm rot="16200000" flipH="1" flipV="1">
            <a:off x="6359766" y="4942999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D2E86993-86A5-A026-2FFD-07674FBE7CCB}"/>
              </a:ext>
            </a:extLst>
          </p:cNvPr>
          <p:cNvSpPr/>
          <p:nvPr/>
        </p:nvSpPr>
        <p:spPr>
          <a:xfrm rot="16200000" flipH="1" flipV="1">
            <a:off x="6469914" y="4942998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D1C3330E-79FB-BD2D-2CCD-294BCA00CE84}"/>
              </a:ext>
            </a:extLst>
          </p:cNvPr>
          <p:cNvSpPr/>
          <p:nvPr/>
        </p:nvSpPr>
        <p:spPr>
          <a:xfrm rot="16200000" flipH="1" flipV="1">
            <a:off x="6580062" y="4957892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D446DD80-0B53-CE36-A52F-82D3C185F4E7}"/>
              </a:ext>
            </a:extLst>
          </p:cNvPr>
          <p:cNvSpPr/>
          <p:nvPr/>
        </p:nvSpPr>
        <p:spPr>
          <a:xfrm rot="16200000" flipH="1" flipV="1">
            <a:off x="6689224" y="4957891"/>
            <a:ext cx="139945" cy="45719"/>
          </a:xfrm>
          <a:prstGeom prst="rect">
            <a:avLst/>
          </a:prstGeom>
          <a:pattFill prst="pct80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5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F283F41A-1C87-B54D-CF03-540B13362314}"/>
              </a:ext>
            </a:extLst>
          </p:cNvPr>
          <p:cNvSpPr txBox="1"/>
          <p:nvPr/>
        </p:nvSpPr>
        <p:spPr>
          <a:xfrm>
            <a:off x="5142245" y="3387157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Tested products</a:t>
            </a:r>
            <a:endParaRPr kumimoji="1" lang="ja-JP" altLang="en-US" dirty="0"/>
          </a:p>
        </p:txBody>
      </p:sp>
      <p:pic>
        <p:nvPicPr>
          <p:cNvPr id="78" name="図 77">
            <a:extLst>
              <a:ext uri="{FF2B5EF4-FFF2-40B4-BE49-F238E27FC236}">
                <a16:creationId xmlns:a16="http://schemas.microsoft.com/office/drawing/2014/main" id="{72629162-1759-C1C2-6BC8-D7A992093E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0000"/>
                    </a14:imgEffect>
                    <a14:imgEffect>
                      <a14:brightnessContrast bright="10000"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50" t="5200" r="36350" b="44400"/>
          <a:stretch/>
        </p:blipFill>
        <p:spPr>
          <a:xfrm rot="5400000">
            <a:off x="9746608" y="3180220"/>
            <a:ext cx="1512167" cy="2474455"/>
          </a:xfrm>
          <a:prstGeom prst="rect">
            <a:avLst/>
          </a:prstGeom>
        </p:spPr>
      </p:pic>
      <p:sp>
        <p:nvSpPr>
          <p:cNvPr id="79" name="矢印: V 字型 78">
            <a:extLst>
              <a:ext uri="{FF2B5EF4-FFF2-40B4-BE49-F238E27FC236}">
                <a16:creationId xmlns:a16="http://schemas.microsoft.com/office/drawing/2014/main" id="{67AFF713-E695-5D10-ABBC-BD8E65322431}"/>
              </a:ext>
            </a:extLst>
          </p:cNvPr>
          <p:cNvSpPr/>
          <p:nvPr/>
        </p:nvSpPr>
        <p:spPr>
          <a:xfrm>
            <a:off x="7610667" y="4880994"/>
            <a:ext cx="908488" cy="378372"/>
          </a:xfrm>
          <a:prstGeom prst="notched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0" name="図 79">
            <a:extLst>
              <a:ext uri="{FF2B5EF4-FFF2-40B4-BE49-F238E27FC236}">
                <a16:creationId xmlns:a16="http://schemas.microsoft.com/office/drawing/2014/main" id="{41BA5D3F-CFDE-F95A-4CCC-E0CBE4CB75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1" t="-6444" r="4255" b="-5389"/>
          <a:stretch/>
        </p:blipFill>
        <p:spPr>
          <a:xfrm rot="5400000">
            <a:off x="9798596" y="4666910"/>
            <a:ext cx="1357651" cy="25993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359D84CD-44C5-9270-93FD-125F58482151}"/>
              </a:ext>
            </a:extLst>
          </p:cNvPr>
          <p:cNvSpPr txBox="1"/>
          <p:nvPr/>
        </p:nvSpPr>
        <p:spPr>
          <a:xfrm>
            <a:off x="8447773" y="602847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50 pcs</a:t>
            </a:r>
            <a:endParaRPr kumimoji="1" lang="ja-JP" altLang="en-US" dirty="0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10CF579-1107-D3E1-92A9-F4459165A7CE}"/>
              </a:ext>
            </a:extLst>
          </p:cNvPr>
          <p:cNvSpPr txBox="1"/>
          <p:nvPr/>
        </p:nvSpPr>
        <p:spPr>
          <a:xfrm>
            <a:off x="644993" y="6267106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All bars may be installed</a:t>
            </a:r>
            <a:endParaRPr kumimoji="1" lang="ja-JP" altLang="en-US" dirty="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5D8129F-B528-8876-10B8-0078D0243414}"/>
              </a:ext>
            </a:extLst>
          </p:cNvPr>
          <p:cNvSpPr txBox="1"/>
          <p:nvPr/>
        </p:nvSpPr>
        <p:spPr>
          <a:xfrm>
            <a:off x="4504092" y="6259097"/>
            <a:ext cx="333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Each </a:t>
            </a:r>
            <a:r>
              <a:rPr kumimoji="1" lang="en-US" altLang="ja-JP" dirty="0" err="1">
                <a:solidFill>
                  <a:srgbClr val="FF0000"/>
                </a:solidFill>
              </a:rPr>
              <a:t>banchi</a:t>
            </a:r>
            <a:r>
              <a:rPr kumimoji="1" lang="en-US" altLang="ja-JP" dirty="0">
                <a:solidFill>
                  <a:srgbClr val="FF0000"/>
                </a:solidFill>
              </a:rPr>
              <a:t> requires a good product of 20chip or more.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4" name="楕円 83">
            <a:extLst>
              <a:ext uri="{FF2B5EF4-FFF2-40B4-BE49-F238E27FC236}">
                <a16:creationId xmlns:a16="http://schemas.microsoft.com/office/drawing/2014/main" id="{B8BCD5A3-D4CF-3265-EDD3-0373989D0962}"/>
              </a:ext>
            </a:extLst>
          </p:cNvPr>
          <p:cNvSpPr/>
          <p:nvPr/>
        </p:nvSpPr>
        <p:spPr>
          <a:xfrm>
            <a:off x="7038903" y="310897"/>
            <a:ext cx="297947" cy="13774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楕円 84">
            <a:extLst>
              <a:ext uri="{FF2B5EF4-FFF2-40B4-BE49-F238E27FC236}">
                <a16:creationId xmlns:a16="http://schemas.microsoft.com/office/drawing/2014/main" id="{475CD9D2-048C-C69C-2008-7BAACE14C5CF}"/>
              </a:ext>
            </a:extLst>
          </p:cNvPr>
          <p:cNvSpPr/>
          <p:nvPr/>
        </p:nvSpPr>
        <p:spPr>
          <a:xfrm>
            <a:off x="8297199" y="344127"/>
            <a:ext cx="297947" cy="13774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楕円 85">
            <a:extLst>
              <a:ext uri="{FF2B5EF4-FFF2-40B4-BE49-F238E27FC236}">
                <a16:creationId xmlns:a16="http://schemas.microsoft.com/office/drawing/2014/main" id="{6A41263A-1905-58BB-92DB-3E4A75A2ACA3}"/>
              </a:ext>
            </a:extLst>
          </p:cNvPr>
          <p:cNvSpPr/>
          <p:nvPr/>
        </p:nvSpPr>
        <p:spPr>
          <a:xfrm>
            <a:off x="9673649" y="317865"/>
            <a:ext cx="297947" cy="13774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9E4E4E8A-8935-3CCB-0B9E-F6DCA666F525}"/>
              </a:ext>
            </a:extLst>
          </p:cNvPr>
          <p:cNvSpPr txBox="1"/>
          <p:nvPr/>
        </p:nvSpPr>
        <p:spPr>
          <a:xfrm>
            <a:off x="2392234" y="41738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F4FE2A8D-E9F5-8E2F-EBE5-F3012A1263F2}"/>
              </a:ext>
            </a:extLst>
          </p:cNvPr>
          <p:cNvSpPr txBox="1"/>
          <p:nvPr/>
        </p:nvSpPr>
        <p:spPr>
          <a:xfrm>
            <a:off x="2400531" y="44431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h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5180E92E-6FBA-132D-E0E9-32826E4F78E7}"/>
              </a:ext>
            </a:extLst>
          </p:cNvPr>
          <p:cNvSpPr txBox="1"/>
          <p:nvPr/>
        </p:nvSpPr>
        <p:spPr>
          <a:xfrm>
            <a:off x="2389282" y="47261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q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93A8B11F-A37E-8A9A-0186-77E47C5DBEBA}"/>
              </a:ext>
            </a:extLst>
          </p:cNvPr>
          <p:cNvSpPr txBox="1"/>
          <p:nvPr/>
        </p:nvSpPr>
        <p:spPr>
          <a:xfrm>
            <a:off x="2769198" y="417779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q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61A24C5-3DEE-AA42-00C1-77FDB10D5DFA}"/>
              </a:ext>
            </a:extLst>
          </p:cNvPr>
          <p:cNvSpPr txBox="1"/>
          <p:nvPr/>
        </p:nvSpPr>
        <p:spPr>
          <a:xfrm>
            <a:off x="2783004" y="44881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h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E07B21C6-D292-53F9-6D6E-380738BBFB72}"/>
              </a:ext>
            </a:extLst>
          </p:cNvPr>
          <p:cNvSpPr txBox="1"/>
          <p:nvPr/>
        </p:nvSpPr>
        <p:spPr>
          <a:xfrm>
            <a:off x="2769834" y="479369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a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F42ACCD2-F480-0685-B68D-2C8EEF05E638}"/>
              </a:ext>
            </a:extLst>
          </p:cNvPr>
          <p:cNvSpPr txBox="1"/>
          <p:nvPr/>
        </p:nvSpPr>
        <p:spPr>
          <a:xfrm>
            <a:off x="2546796" y="450218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1576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530E0-CCF6-CB6A-3844-6AD19DDE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36DEE9D-4301-5CB0-1861-EDEB4F425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09" y="1052150"/>
            <a:ext cx="4055570" cy="383516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3E21922-6A14-E0D3-3DDF-E7EF69770339}"/>
              </a:ext>
            </a:extLst>
          </p:cNvPr>
          <p:cNvSpPr txBox="1"/>
          <p:nvPr/>
        </p:nvSpPr>
        <p:spPr>
          <a:xfrm>
            <a:off x="1765739" y="68281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B5(4inch)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680197-ED48-0FDB-B031-43311CA3B180}"/>
              </a:ext>
            </a:extLst>
          </p:cNvPr>
          <p:cNvSpPr txBox="1"/>
          <p:nvPr/>
        </p:nvSpPr>
        <p:spPr>
          <a:xfrm>
            <a:off x="6663559" y="44557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A6(4inch)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C4ED3EA-FF69-AD1E-E9E4-82223D2A4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426" y="1052151"/>
            <a:ext cx="373432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89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12056987"/>
      </p:ext>
    </p:extLst>
  </p:cSld>
  <p:clrMapOvr>
    <a:masterClrMapping/>
  </p:clrMapOvr>
</p:sld>
</file>

<file path=ppt/theme/theme1.xml><?xml version="1.0" encoding="utf-8"?>
<a:theme xmlns:a="http://schemas.openxmlformats.org/drawingml/2006/main" name="Lumentum_red_wide">
  <a:themeElements>
    <a:clrScheme name="Lumentum Palette">
      <a:dk1>
        <a:srgbClr val="252426"/>
      </a:dk1>
      <a:lt1>
        <a:sysClr val="window" lastClr="FFFFFF"/>
      </a:lt1>
      <a:dk2>
        <a:srgbClr val="323133"/>
      </a:dk2>
      <a:lt2>
        <a:srgbClr val="D1D3D4"/>
      </a:lt2>
      <a:accent1>
        <a:srgbClr val="1960AE"/>
      </a:accent1>
      <a:accent2>
        <a:srgbClr val="35AB39"/>
      </a:accent2>
      <a:accent3>
        <a:srgbClr val="B3D126"/>
      </a:accent3>
      <a:accent4>
        <a:srgbClr val="F9A132"/>
      </a:accent4>
      <a:accent5>
        <a:srgbClr val="F36C21"/>
      </a:accent5>
      <a:accent6>
        <a:srgbClr val="C91589"/>
      </a:accent6>
      <a:hlink>
        <a:srgbClr val="1960AE"/>
      </a:hlink>
      <a:folHlink>
        <a:srgbClr val="6C147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umentum-template-2025_16x9.potx" id="{F75BF070-85B0-4C63-B6E8-CF9634958C14}" vid="{FDD78992-82A8-4176-B4E7-B6899D7A96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TemplateUrl xmlns="http://schemas.microsoft.com/sharepoint/v3" xsi:nil="true"/>
    <ShowRepairView xmlns="http://schemas.microsoft.com/sharepoint/v3" xsi:nil="true"/>
    <xd_ProgID xmlns="http://schemas.microsoft.com/sharepoint/v3" xsi:nil="true"/>
    <ShowCombineView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Form" ma:contentTypeID="0x0101010072BB65B16880764583C46BBB3F0AAEC8" ma:contentTypeVersion="5" ma:contentTypeDescription="Fill out this form." ma:contentTypeScope="" ma:versionID="ffc22f734ed315d75f611abb490c8353">
  <xsd:schema xmlns:xsd="http://www.w3.org/2001/XMLSchema" xmlns:xs="http://www.w3.org/2001/XMLSchema" xmlns:p="http://schemas.microsoft.com/office/2006/metadata/properties" xmlns:ns1="http://schemas.microsoft.com/sharepoint/v3" xmlns:ns2="2f79908b-d910-490b-a9fc-83f0d4bf94ad" targetNamespace="http://schemas.microsoft.com/office/2006/metadata/properties" ma:root="true" ma:fieldsID="8d7ea20b107438e35a6b09e1634a17e9" ns1:_="" ns2:_="">
    <xsd:import namespace="http://schemas.microsoft.com/sharepoint/v3"/>
    <xsd:import namespace="2f79908b-d910-490b-a9fc-83f0d4bf94ad"/>
    <xsd:element name="properties">
      <xsd:complexType>
        <xsd:sequence>
          <xsd:element name="documentManagement">
            <xsd:complexType>
              <xsd:all>
                <xsd:element ref="ns1:ShowRepairView" minOccurs="0"/>
                <xsd:element ref="ns1:TemplateUrl" minOccurs="0"/>
                <xsd:element ref="ns1:xd_ProgID" minOccurs="0"/>
                <xsd:element ref="ns1:ShowCombineView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howRepairView" ma:index="2" nillable="true" ma:displayName="Show Repair View" ma:hidden="true" ma:internalName="ShowRepairView">
      <xsd:simpleType>
        <xsd:restriction base="dms:Text"/>
      </xsd:simpleType>
    </xsd:element>
    <xsd:element name="TemplateUrl" ma:index="3" nillable="true" ma:displayName="Template Link" ma:hidden="true" ma:internalName="TemplateUrl">
      <xsd:simpleType>
        <xsd:restriction base="dms:Text"/>
      </xsd:simpleType>
    </xsd:element>
    <xsd:element name="xd_ProgID" ma:index="4" nillable="true" ma:displayName="HTML File Link" ma:hidden="true" ma:internalName="xd_ProgID">
      <xsd:simpleType>
        <xsd:restriction base="dms:Text"/>
      </xsd:simpleType>
    </xsd:element>
    <xsd:element name="ShowCombineView" ma:index="6" nillable="true" ma:displayName="Show Combine View" ma:hidden="true" ma:internalName="ShowCombineView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79908b-d910-490b-a9fc-83f0d4bf94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91AD17-0CE6-4533-9CCF-A627B4399C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7F995B-20D0-4A08-838D-B98909990B15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2f79908b-d910-490b-a9fc-83f0d4bf94ad"/>
    <ds:schemaRef ds:uri="http://schemas.openxmlformats.org/package/2006/metadata/core-properties"/>
    <ds:schemaRef ds:uri="http://schemas.microsoft.com/office/infopath/2007/PartnerControls"/>
    <ds:schemaRef ds:uri="http://schemas.microsoft.com/sharepoint/v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73018C4-A4A1-44B1-9768-41F858C9E6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f79908b-d910-490b-a9fc-83f0d4bf94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153</TotalTime>
  <Words>373</Words>
  <Application>Microsoft Office PowerPoint</Application>
  <PresentationFormat>ユーザー設定</PresentationFormat>
  <Paragraphs>84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Lumentum_red_wide</vt:lpstr>
      <vt:lpstr>SENKO-FLOW</vt:lpstr>
      <vt:lpstr>Flow of SENKO(wafer stock~chip stock)</vt:lpstr>
      <vt:lpstr>Flow of SENKO(After chip stock)</vt:lpstr>
      <vt:lpstr>Flow of SENKO(After Macro test)</vt:lpstr>
      <vt:lpstr>Advance evaluation of major varieties Construction start banchi and number of construction starts</vt:lpstr>
      <vt:lpstr>PowerPoint プレゼンテーション</vt:lpstr>
      <vt:lpstr>PowerPoint プレゼンテーション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Yasushi Ono</dc:creator>
  <cp:lastModifiedBy>Yasushi Ono</cp:lastModifiedBy>
  <cp:revision>2</cp:revision>
  <dcterms:created xsi:type="dcterms:W3CDTF">2026-01-15T02:33:00Z</dcterms:created>
  <dcterms:modified xsi:type="dcterms:W3CDTF">2026-01-15T05:06:04Z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0x0101010072BB65B16880764583C46BBB3F0AAEC8</vt:lpwstr>
  </property>
</Properties>
</file>